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60" r:id="rId6"/>
    <p:sldId id="274" r:id="rId7"/>
    <p:sldId id="273" r:id="rId8"/>
    <p:sldId id="263" r:id="rId9"/>
    <p:sldId id="258" r:id="rId10"/>
    <p:sldId id="266" r:id="rId11"/>
    <p:sldId id="275" r:id="rId12"/>
    <p:sldId id="268" r:id="rId13"/>
    <p:sldId id="277" r:id="rId14"/>
    <p:sldId id="278" r:id="rId15"/>
    <p:sldId id="267" r:id="rId16"/>
    <p:sldId id="276" r:id="rId17"/>
    <p:sldId id="269" r:id="rId18"/>
    <p:sldId id="270" r:id="rId19"/>
    <p:sldId id="271" r:id="rId20"/>
    <p:sldId id="272" r:id="rId21"/>
    <p:sldId id="279" r:id="rId22"/>
    <p:sldId id="281" r:id="rId23"/>
    <p:sldId id="282" r:id="rId24"/>
    <p:sldId id="283" r:id="rId25"/>
    <p:sldId id="285" r:id="rId26"/>
    <p:sldId id="28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th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C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817B6F-A84A-47BB-98B6-62A7E282B5AC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p>
          <a:endParaRPr lang="en-GB"/>
        </a:p>
      </dgm:t>
    </dgm:pt>
    <dgm:pt modelId="{62E07D7D-ECD9-4252-82F0-C9AD4BAD2F4E}">
      <dgm:prSet phldrT="[Text]"/>
      <dgm:spPr>
        <a:solidFill>
          <a:schemeClr val="accent1">
            <a:lumMod val="75000"/>
          </a:schemeClr>
        </a:solidFill>
      </dgm:spPr>
      <dgm:t>
        <a:bodyPr/>
        <a:p>
          <a:pPr algn="ctr"/>
          <a:r>
            <a:rPr lang="en-GB"/>
            <a:t>Home</a:t>
          </a:r>
        </a:p>
      </dgm:t>
    </dgm:pt>
    <dgm:pt modelId="{389C0A94-302D-42D1-BB4F-EF10221DADD0}" cxnId="{5B996E18-DC01-46AC-8A40-2C9352F537C1}" type="parTrans">
      <dgm:prSet/>
      <dgm:spPr/>
      <dgm:t>
        <a:bodyPr/>
        <a:p>
          <a:pPr algn="ctr"/>
          <a:endParaRPr lang="en-GB"/>
        </a:p>
      </dgm:t>
    </dgm:pt>
    <dgm:pt modelId="{347ADF9F-5ED0-431A-8D6C-79E05EAA0288}" cxnId="{5B996E18-DC01-46AC-8A40-2C9352F537C1}" type="sibTrans">
      <dgm:prSet/>
      <dgm:spPr/>
      <dgm:t>
        <a:bodyPr/>
        <a:p>
          <a:pPr algn="ctr"/>
          <a:endParaRPr lang="en-GB"/>
        </a:p>
      </dgm:t>
    </dgm:pt>
    <dgm:pt modelId="{5E09E22C-062F-4D66-8B8C-D2AD8099848B}">
      <dgm:prSet phldrT="[Text]"/>
      <dgm:spPr>
        <a:solidFill>
          <a:srgbClr val="92D050"/>
        </a:solidFill>
      </dgm:spPr>
      <dgm:t>
        <a:bodyPr/>
        <a:p>
          <a:pPr algn="ctr"/>
          <a:r>
            <a:rPr lang="en-GB"/>
            <a:t>Classes</a:t>
          </a:r>
        </a:p>
      </dgm:t>
    </dgm:pt>
    <dgm:pt modelId="{1C2F3B7D-A4D0-4331-B732-8BDC3E59F420}" cxnId="{DED55F2D-C36D-44CC-8004-80106348E566}" type="parTrans">
      <dgm:prSet/>
      <dgm:spPr/>
      <dgm:t>
        <a:bodyPr/>
        <a:p>
          <a:pPr algn="ctr"/>
          <a:endParaRPr lang="en-GB"/>
        </a:p>
      </dgm:t>
    </dgm:pt>
    <dgm:pt modelId="{9535C1FE-32CC-48D9-BA4D-1C48AB78A178}" cxnId="{DED55F2D-C36D-44CC-8004-80106348E566}" type="sibTrans">
      <dgm:prSet/>
      <dgm:spPr/>
      <dgm:t>
        <a:bodyPr/>
        <a:p>
          <a:pPr algn="ctr"/>
          <a:endParaRPr lang="en-GB"/>
        </a:p>
      </dgm:t>
    </dgm:pt>
    <dgm:pt modelId="{FF73C667-0DC5-489E-B009-F02018F1AF9F}">
      <dgm:prSet phldrT="[Text]"/>
      <dgm:spPr>
        <a:solidFill>
          <a:srgbClr val="92D050"/>
        </a:solidFill>
      </dgm:spPr>
      <dgm:t>
        <a:bodyPr/>
        <a:p>
          <a:pPr algn="ctr"/>
          <a:r>
            <a:rPr lang="en-GB"/>
            <a:t>Contact Us</a:t>
          </a:r>
        </a:p>
      </dgm:t>
    </dgm:pt>
    <dgm:pt modelId="{CBDFD254-FA03-4056-84ED-3036780965D4}" cxnId="{7808C893-E0AA-4983-BF0F-9FDFD94C8DB2}" type="parTrans">
      <dgm:prSet/>
      <dgm:spPr/>
      <dgm:t>
        <a:bodyPr/>
        <a:p>
          <a:pPr algn="ctr"/>
          <a:endParaRPr lang="en-GB"/>
        </a:p>
      </dgm:t>
    </dgm:pt>
    <dgm:pt modelId="{91E660AC-C140-4270-A7F1-D63FDB86B91E}" cxnId="{7808C893-E0AA-4983-BF0F-9FDFD94C8DB2}" type="sibTrans">
      <dgm:prSet/>
      <dgm:spPr/>
      <dgm:t>
        <a:bodyPr/>
        <a:p>
          <a:pPr algn="ctr"/>
          <a:endParaRPr lang="en-GB"/>
        </a:p>
      </dgm:t>
    </dgm:pt>
    <dgm:pt modelId="{E8ED6E3B-4823-48C7-9276-E08EA9EF7A30}">
      <dgm:prSet phldrT="[Text]"/>
      <dgm:spPr>
        <a:solidFill>
          <a:srgbClr val="92D050"/>
        </a:solidFill>
      </dgm:spPr>
      <dgm:t>
        <a:bodyPr/>
        <a:p>
          <a:pPr algn="ctr"/>
          <a:r>
            <a:rPr lang="en-GB"/>
            <a:t>Gallery</a:t>
          </a:r>
        </a:p>
      </dgm:t>
    </dgm:pt>
    <dgm:pt modelId="{23F92B71-E34E-4365-8610-63CB7D6DBA2F}" cxnId="{FF0B845A-FED0-42C6-ACDE-FB0280179F9D}" type="parTrans">
      <dgm:prSet/>
      <dgm:spPr/>
      <dgm:t>
        <a:bodyPr/>
        <a:p>
          <a:pPr algn="ctr"/>
          <a:endParaRPr lang="en-GB"/>
        </a:p>
      </dgm:t>
    </dgm:pt>
    <dgm:pt modelId="{13690BFE-ECF0-4E0C-BC62-AE5B9DAF6075}" cxnId="{FF0B845A-FED0-42C6-ACDE-FB0280179F9D}" type="sibTrans">
      <dgm:prSet/>
      <dgm:spPr/>
      <dgm:t>
        <a:bodyPr/>
        <a:p>
          <a:pPr algn="ctr"/>
          <a:endParaRPr lang="en-GB"/>
        </a:p>
      </dgm:t>
    </dgm:pt>
    <dgm:pt modelId="{2063DB15-906A-4640-8007-2E4CD1BEBC6B}">
      <dgm:prSet phldrT="[Text]"/>
      <dgm:spPr>
        <a:solidFill>
          <a:srgbClr val="92D050"/>
        </a:solidFill>
      </dgm:spPr>
      <dgm:t>
        <a:bodyPr/>
        <a:p>
          <a:pPr algn="ctr"/>
          <a:r>
            <a:rPr lang="en-GB"/>
            <a:t>About</a:t>
          </a:r>
        </a:p>
      </dgm:t>
    </dgm:pt>
    <dgm:pt modelId="{5C155FB4-09E2-486C-A61B-F07486FBF531}" cxnId="{78485234-4138-46FE-BBCE-01F47D9295B7}" type="parTrans">
      <dgm:prSet/>
      <dgm:spPr/>
      <dgm:t>
        <a:bodyPr/>
        <a:p>
          <a:endParaRPr lang="en-US"/>
        </a:p>
      </dgm:t>
    </dgm:pt>
    <dgm:pt modelId="{63396CE2-0172-4C76-A068-EFE05CFC77EE}" cxnId="{78485234-4138-46FE-BBCE-01F47D9295B7}" type="sibTrans">
      <dgm:prSet/>
      <dgm:spPr/>
      <dgm:t>
        <a:bodyPr/>
        <a:p>
          <a:endParaRPr lang="en-US"/>
        </a:p>
      </dgm:t>
    </dgm:pt>
    <dgm:pt modelId="{C79A518B-66E2-4B42-99E0-9FAF8E76C119}">
      <dgm:prSet phldrT="[Text]"/>
      <dgm:spPr>
        <a:solidFill>
          <a:srgbClr val="92D050"/>
        </a:solidFill>
      </dgm:spPr>
      <dgm:t>
        <a:bodyPr/>
        <a:p>
          <a:pPr algn="ctr"/>
          <a:r>
            <a:rPr lang="en-GB"/>
            <a:t>Admin Login</a:t>
          </a:r>
        </a:p>
      </dgm:t>
    </dgm:pt>
    <dgm:pt modelId="{6680B797-907A-4E3A-AE0C-6348E235CC1F}" cxnId="{3DAC2F25-A411-4CFC-AA07-2FC96374CE07}" type="parTrans">
      <dgm:prSet/>
      <dgm:spPr/>
      <dgm:t>
        <a:bodyPr/>
        <a:p>
          <a:endParaRPr lang="en-US"/>
        </a:p>
      </dgm:t>
    </dgm:pt>
    <dgm:pt modelId="{C287E8E1-8C3E-4DF2-A52C-D7DBEE26A79C}" cxnId="{3DAC2F25-A411-4CFC-AA07-2FC96374CE07}" type="sibTrans">
      <dgm:prSet/>
      <dgm:spPr/>
      <dgm:t>
        <a:bodyPr/>
        <a:p>
          <a:endParaRPr lang="en-US"/>
        </a:p>
      </dgm:t>
    </dgm:pt>
    <dgm:pt modelId="{D20B4AA3-1ED5-4E65-943B-5F4E01974891}">
      <dgm:prSet phldrT="[Text]"/>
      <dgm:spPr>
        <a:solidFill>
          <a:srgbClr val="7030A0"/>
        </a:solidFill>
        <a:ln>
          <a:solidFill>
            <a:schemeClr val="bg1"/>
          </a:solidFill>
        </a:ln>
      </dgm:spPr>
      <dgm:t>
        <a:bodyPr/>
        <a:p>
          <a:pPr algn="ctr"/>
          <a:r>
            <a:rPr lang="en-GB"/>
            <a:t>User Management</a:t>
          </a:r>
        </a:p>
      </dgm:t>
    </dgm:pt>
    <dgm:pt modelId="{200E1316-1400-4CE9-8DFB-D9A77F52838F}" cxnId="{CEA7AEBB-E8A6-42DB-A26A-CA2A18BD8BD2}" type="parTrans">
      <dgm:prSet/>
      <dgm:spPr/>
      <dgm:t>
        <a:bodyPr/>
        <a:p>
          <a:endParaRPr lang="en-US"/>
        </a:p>
      </dgm:t>
    </dgm:pt>
    <dgm:pt modelId="{7F51E431-7FD0-41D3-8E93-6ADB9D241A8D}" cxnId="{CEA7AEBB-E8A6-42DB-A26A-CA2A18BD8BD2}" type="sibTrans">
      <dgm:prSet/>
      <dgm:spPr/>
      <dgm:t>
        <a:bodyPr/>
        <a:p>
          <a:endParaRPr lang="en-US"/>
        </a:p>
      </dgm:t>
    </dgm:pt>
    <dgm:pt modelId="{6F34980A-CC61-4037-8650-C73E2E19FA5E}">
      <dgm:prSet phldrT="[Text]"/>
      <dgm:spPr>
        <a:solidFill>
          <a:srgbClr val="7030A0"/>
        </a:solidFill>
      </dgm:spPr>
      <dgm:t>
        <a:bodyPr/>
        <a:p>
          <a:pPr algn="ctr"/>
          <a:r>
            <a:rPr lang="en-GB"/>
            <a:t>Content Management</a:t>
          </a:r>
        </a:p>
      </dgm:t>
    </dgm:pt>
    <dgm:pt modelId="{EFA4D697-F794-4483-95DC-7BAD5B40DAD7}" cxnId="{5378B686-1F4A-4527-A22B-739BB8F46509}" type="parTrans">
      <dgm:prSet/>
      <dgm:spPr/>
      <dgm:t>
        <a:bodyPr/>
        <a:p>
          <a:endParaRPr lang="en-US"/>
        </a:p>
      </dgm:t>
    </dgm:pt>
    <dgm:pt modelId="{6495B5D5-DB73-4279-B0D6-18639C48375B}" cxnId="{5378B686-1F4A-4527-A22B-739BB8F46509}" type="sibTrans">
      <dgm:prSet/>
      <dgm:spPr/>
      <dgm:t>
        <a:bodyPr/>
        <a:p>
          <a:endParaRPr lang="en-US"/>
        </a:p>
      </dgm:t>
    </dgm:pt>
    <dgm:pt modelId="{84915454-EF31-4E69-AB99-F8C445B1B428}" type="pres">
      <dgm:prSet presAssocID="{BB817B6F-A84A-47BB-98B6-62A7E282B5A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611906-B8F4-451B-8A85-E3D566D06CA2}" type="pres">
      <dgm:prSet presAssocID="{62E07D7D-ECD9-4252-82F0-C9AD4BAD2F4E}" presName="hierRoot1" presStyleCnt="0">
        <dgm:presLayoutVars>
          <dgm:hierBranch val="init"/>
        </dgm:presLayoutVars>
      </dgm:prSet>
      <dgm:spPr/>
    </dgm:pt>
    <dgm:pt modelId="{927574AC-B47C-4905-B36A-9A72BEE2A2D0}" type="pres">
      <dgm:prSet presAssocID="{62E07D7D-ECD9-4252-82F0-C9AD4BAD2F4E}" presName="rootComposite1" presStyleCnt="0"/>
      <dgm:spPr/>
    </dgm:pt>
    <dgm:pt modelId="{73085363-1409-4B73-9CFC-A33B5C9608A1}" type="pres">
      <dgm:prSet presAssocID="{62E07D7D-ECD9-4252-82F0-C9AD4BAD2F4E}" presName="rootText1" presStyleLbl="node0" presStyleIdx="0" presStyleCnt="1">
        <dgm:presLayoutVars>
          <dgm:chPref val="3"/>
        </dgm:presLayoutVars>
      </dgm:prSet>
      <dgm:spPr/>
    </dgm:pt>
    <dgm:pt modelId="{8AB2D334-C019-407F-AB6F-DEC63673CD25}" type="pres">
      <dgm:prSet presAssocID="{62E07D7D-ECD9-4252-82F0-C9AD4BAD2F4E}" presName="rootConnector1" presStyleLbl="node1" presStyleIdx="0" presStyleCnt="0"/>
      <dgm:spPr/>
    </dgm:pt>
    <dgm:pt modelId="{CC5EB31F-268A-4665-BD23-2FB47DA1BD77}" type="pres">
      <dgm:prSet presAssocID="{62E07D7D-ECD9-4252-82F0-C9AD4BAD2F4E}" presName="hierChild2" presStyleCnt="0"/>
      <dgm:spPr/>
    </dgm:pt>
    <dgm:pt modelId="{AB48A822-8866-4D63-BAC7-6463DBEFE294}" type="pres">
      <dgm:prSet presAssocID="{5C155FB4-09E2-486C-A61B-F07486FBF531}" presName="Name37" presStyleLbl="parChTrans1D2" presStyleIdx="0" presStyleCnt="5"/>
      <dgm:spPr/>
    </dgm:pt>
    <dgm:pt modelId="{76D183E5-F7F1-42AE-8D51-08D0B60D34B0}" type="pres">
      <dgm:prSet presAssocID="{2063DB15-906A-4640-8007-2E4CD1BEBC6B}" presName="hierRoot2" presStyleCnt="0">
        <dgm:presLayoutVars>
          <dgm:hierBranch val="init"/>
        </dgm:presLayoutVars>
      </dgm:prSet>
      <dgm:spPr/>
    </dgm:pt>
    <dgm:pt modelId="{C8E227DC-0F07-438D-B604-079A118A1030}" type="pres">
      <dgm:prSet presAssocID="{2063DB15-906A-4640-8007-2E4CD1BEBC6B}" presName="rootComposite" presStyleCnt="0"/>
      <dgm:spPr/>
    </dgm:pt>
    <dgm:pt modelId="{6943B542-AE3B-4C36-A1C9-EABF25DCA296}" type="pres">
      <dgm:prSet presAssocID="{2063DB15-906A-4640-8007-2E4CD1BEBC6B}" presName="rootText" presStyleLbl="node2" presStyleIdx="0" presStyleCnt="5">
        <dgm:presLayoutVars>
          <dgm:chPref val="3"/>
        </dgm:presLayoutVars>
      </dgm:prSet>
      <dgm:spPr/>
    </dgm:pt>
    <dgm:pt modelId="{8CFAE7F4-C7E3-4BD5-9AFE-4640595D7B75}" type="pres">
      <dgm:prSet presAssocID="{2063DB15-906A-4640-8007-2E4CD1BEBC6B}" presName="rootConnector" presStyleLbl="node2" presStyleIdx="0" presStyleCnt="5"/>
      <dgm:spPr/>
    </dgm:pt>
    <dgm:pt modelId="{D5EADD3C-EC5F-443A-B7B1-6BB1BE027B5E}" type="pres">
      <dgm:prSet presAssocID="{2063DB15-906A-4640-8007-2E4CD1BEBC6B}" presName="hierChild4" presStyleCnt="0"/>
      <dgm:spPr/>
    </dgm:pt>
    <dgm:pt modelId="{DFAF6F4D-4119-4D0E-AB0D-DA6D7BE33820}" type="pres">
      <dgm:prSet presAssocID="{2063DB15-906A-4640-8007-2E4CD1BEBC6B}" presName="hierChild5" presStyleCnt="0"/>
      <dgm:spPr/>
    </dgm:pt>
    <dgm:pt modelId="{19C8A942-8516-4CE7-B46C-72B5495BA6A7}" type="pres">
      <dgm:prSet presAssocID="{1C2F3B7D-A4D0-4331-B732-8BDC3E59F420}" presName="Name37" presStyleLbl="parChTrans1D2" presStyleIdx="1" presStyleCnt="5"/>
      <dgm:spPr/>
    </dgm:pt>
    <dgm:pt modelId="{61BA576A-9AD8-4A8F-83A8-BF3A59BB0128}" type="pres">
      <dgm:prSet presAssocID="{5E09E22C-062F-4D66-8B8C-D2AD8099848B}" presName="hierRoot2" presStyleCnt="0">
        <dgm:presLayoutVars>
          <dgm:hierBranch val="init"/>
        </dgm:presLayoutVars>
      </dgm:prSet>
      <dgm:spPr/>
    </dgm:pt>
    <dgm:pt modelId="{221E6436-4311-4DAE-AC8D-FCF9D938C250}" type="pres">
      <dgm:prSet presAssocID="{5E09E22C-062F-4D66-8B8C-D2AD8099848B}" presName="rootComposite" presStyleCnt="0"/>
      <dgm:spPr/>
    </dgm:pt>
    <dgm:pt modelId="{E670FD53-4C1D-4B4B-8F44-D9387811EEFF}" type="pres">
      <dgm:prSet presAssocID="{5E09E22C-062F-4D66-8B8C-D2AD8099848B}" presName="rootText" presStyleLbl="node2" presStyleIdx="1" presStyleCnt="5">
        <dgm:presLayoutVars>
          <dgm:chPref val="3"/>
        </dgm:presLayoutVars>
      </dgm:prSet>
      <dgm:spPr/>
    </dgm:pt>
    <dgm:pt modelId="{7E152F88-849F-4A90-9F90-BA3FDDC27FC5}" type="pres">
      <dgm:prSet presAssocID="{5E09E22C-062F-4D66-8B8C-D2AD8099848B}" presName="rootConnector" presStyleLbl="node2" presStyleIdx="1" presStyleCnt="5"/>
      <dgm:spPr/>
    </dgm:pt>
    <dgm:pt modelId="{53EB3727-A957-4D91-ACC9-B9C06E34D402}" type="pres">
      <dgm:prSet presAssocID="{5E09E22C-062F-4D66-8B8C-D2AD8099848B}" presName="hierChild4" presStyleCnt="0"/>
      <dgm:spPr/>
    </dgm:pt>
    <dgm:pt modelId="{477BF150-FEFF-4934-81C7-E3BE12636072}" type="pres">
      <dgm:prSet presAssocID="{5E09E22C-062F-4D66-8B8C-D2AD8099848B}" presName="hierChild5" presStyleCnt="0"/>
      <dgm:spPr/>
    </dgm:pt>
    <dgm:pt modelId="{FE0F58C5-57EB-4F45-8EAE-328AE4E9D53C}" type="pres">
      <dgm:prSet presAssocID="{23F92B71-E34E-4365-8610-63CB7D6DBA2F}" presName="Name37" presStyleLbl="parChTrans1D2" presStyleIdx="2" presStyleCnt="5"/>
      <dgm:spPr/>
    </dgm:pt>
    <dgm:pt modelId="{76769A87-3EA9-45F7-A429-FB248AD1E04B}" type="pres">
      <dgm:prSet presAssocID="{E8ED6E3B-4823-48C7-9276-E08EA9EF7A30}" presName="hierRoot2" presStyleCnt="0">
        <dgm:presLayoutVars>
          <dgm:hierBranch val="init"/>
        </dgm:presLayoutVars>
      </dgm:prSet>
      <dgm:spPr/>
    </dgm:pt>
    <dgm:pt modelId="{11217C76-2A6F-43F4-8218-41EFC7998565}" type="pres">
      <dgm:prSet presAssocID="{E8ED6E3B-4823-48C7-9276-E08EA9EF7A30}" presName="rootComposite" presStyleCnt="0"/>
      <dgm:spPr/>
    </dgm:pt>
    <dgm:pt modelId="{53437999-F22B-47CC-8BFE-93A332E79547}" type="pres">
      <dgm:prSet presAssocID="{E8ED6E3B-4823-48C7-9276-E08EA9EF7A30}" presName="rootText" presStyleLbl="node2" presStyleIdx="2" presStyleCnt="5">
        <dgm:presLayoutVars>
          <dgm:chPref val="3"/>
        </dgm:presLayoutVars>
      </dgm:prSet>
      <dgm:spPr/>
    </dgm:pt>
    <dgm:pt modelId="{B28A26D0-5089-49EC-98F8-9D818C3B4D06}" type="pres">
      <dgm:prSet presAssocID="{E8ED6E3B-4823-48C7-9276-E08EA9EF7A30}" presName="rootConnector" presStyleLbl="node2" presStyleIdx="2" presStyleCnt="5"/>
      <dgm:spPr/>
    </dgm:pt>
    <dgm:pt modelId="{CA5BD736-B67D-45E7-9130-A3972F1B1073}" type="pres">
      <dgm:prSet presAssocID="{E8ED6E3B-4823-48C7-9276-E08EA9EF7A30}" presName="hierChild4" presStyleCnt="0"/>
      <dgm:spPr/>
    </dgm:pt>
    <dgm:pt modelId="{CE0263B7-56BF-4414-908C-11DC1659B459}" type="pres">
      <dgm:prSet presAssocID="{E8ED6E3B-4823-48C7-9276-E08EA9EF7A30}" presName="hierChild5" presStyleCnt="0"/>
      <dgm:spPr/>
    </dgm:pt>
    <dgm:pt modelId="{2E8BAA15-4DE5-413E-8B55-C55331DC11D4}" type="pres">
      <dgm:prSet presAssocID="{CBDFD254-FA03-4056-84ED-3036780965D4}" presName="Name37" presStyleLbl="parChTrans1D2" presStyleIdx="3" presStyleCnt="5"/>
      <dgm:spPr/>
    </dgm:pt>
    <dgm:pt modelId="{FE128ABE-4DB6-4A7E-BCE5-0778BAF278BB}" type="pres">
      <dgm:prSet presAssocID="{FF73C667-0DC5-489E-B009-F02018F1AF9F}" presName="hierRoot2" presStyleCnt="0">
        <dgm:presLayoutVars>
          <dgm:hierBranch val="init"/>
        </dgm:presLayoutVars>
      </dgm:prSet>
      <dgm:spPr/>
    </dgm:pt>
    <dgm:pt modelId="{F004C2FB-BEF3-445E-9854-75E11E3FAED4}" type="pres">
      <dgm:prSet presAssocID="{FF73C667-0DC5-489E-B009-F02018F1AF9F}" presName="rootComposite" presStyleCnt="0"/>
      <dgm:spPr/>
    </dgm:pt>
    <dgm:pt modelId="{F643F294-9519-43B3-818C-709B5F356B54}" type="pres">
      <dgm:prSet presAssocID="{FF73C667-0DC5-489E-B009-F02018F1AF9F}" presName="rootText" presStyleLbl="node2" presStyleIdx="3" presStyleCnt="5">
        <dgm:presLayoutVars>
          <dgm:chPref val="3"/>
        </dgm:presLayoutVars>
      </dgm:prSet>
      <dgm:spPr/>
    </dgm:pt>
    <dgm:pt modelId="{49000074-F604-4E6F-8437-2F723F01BFC0}" type="pres">
      <dgm:prSet presAssocID="{FF73C667-0DC5-489E-B009-F02018F1AF9F}" presName="rootConnector" presStyleLbl="node2" presStyleIdx="3" presStyleCnt="5"/>
      <dgm:spPr/>
    </dgm:pt>
    <dgm:pt modelId="{E8242E96-F23D-4E5D-A87B-DF8070CCDB2F}" type="pres">
      <dgm:prSet presAssocID="{FF73C667-0DC5-489E-B009-F02018F1AF9F}" presName="hierChild4" presStyleCnt="0"/>
      <dgm:spPr/>
    </dgm:pt>
    <dgm:pt modelId="{B693AF74-EF79-4EC9-B0A1-0285427B0878}" type="pres">
      <dgm:prSet presAssocID="{FF73C667-0DC5-489E-B009-F02018F1AF9F}" presName="hierChild5" presStyleCnt="0"/>
      <dgm:spPr/>
    </dgm:pt>
    <dgm:pt modelId="{C4D00F04-D061-4CA5-8EE0-517268877719}" type="pres">
      <dgm:prSet presAssocID="{6680B797-907A-4E3A-AE0C-6348E235CC1F}" presName="Name37" presStyleLbl="parChTrans1D2" presStyleIdx="4" presStyleCnt="5"/>
      <dgm:spPr/>
    </dgm:pt>
    <dgm:pt modelId="{CDFEB066-0BAA-4BA1-8B5E-69FFD2A54117}" type="pres">
      <dgm:prSet presAssocID="{C79A518B-66E2-4B42-99E0-9FAF8E76C119}" presName="hierRoot2" presStyleCnt="0">
        <dgm:presLayoutVars>
          <dgm:hierBranch val="init"/>
        </dgm:presLayoutVars>
      </dgm:prSet>
      <dgm:spPr/>
    </dgm:pt>
    <dgm:pt modelId="{F1E8ADBA-4C67-4C61-96B2-05297411C773}" type="pres">
      <dgm:prSet presAssocID="{C79A518B-66E2-4B42-99E0-9FAF8E76C119}" presName="rootComposite" presStyleCnt="0"/>
      <dgm:spPr/>
    </dgm:pt>
    <dgm:pt modelId="{035071AB-DF97-4404-AF05-23FDE4737C49}" type="pres">
      <dgm:prSet presAssocID="{C79A518B-66E2-4B42-99E0-9FAF8E76C119}" presName="rootText" presStyleLbl="node2" presStyleIdx="4" presStyleCnt="5" custLinFactNeighborX="8717" custLinFactNeighborY="50731">
        <dgm:presLayoutVars>
          <dgm:chPref val="3"/>
        </dgm:presLayoutVars>
      </dgm:prSet>
      <dgm:spPr/>
    </dgm:pt>
    <dgm:pt modelId="{5ACA7686-281D-436E-9065-2A900AFC07DA}" type="pres">
      <dgm:prSet presAssocID="{C79A518B-66E2-4B42-99E0-9FAF8E76C119}" presName="rootConnector" presStyleLbl="node2" presStyleIdx="4" presStyleCnt="5"/>
      <dgm:spPr/>
    </dgm:pt>
    <dgm:pt modelId="{D702BD0E-4472-4F6D-8873-E96ABB96B40D}" type="pres">
      <dgm:prSet presAssocID="{C79A518B-66E2-4B42-99E0-9FAF8E76C119}" presName="hierChild4" presStyleCnt="0"/>
      <dgm:spPr/>
    </dgm:pt>
    <dgm:pt modelId="{0C618031-5586-476F-8873-A5153BA0AF30}" type="pres">
      <dgm:prSet presAssocID="{200E1316-1400-4CE9-8DFB-D9A77F52838F}" presName="Name37" presStyleLbl="parChTrans1D3" presStyleIdx="0" presStyleCnt="2"/>
      <dgm:spPr/>
    </dgm:pt>
    <dgm:pt modelId="{32564D82-4575-4EC9-99D5-0CE0B1DC4900}" type="pres">
      <dgm:prSet presAssocID="{D20B4AA3-1ED5-4E65-943B-5F4E01974891}" presName="hierRoot2" presStyleCnt="0">
        <dgm:presLayoutVars>
          <dgm:hierBranch val="init"/>
        </dgm:presLayoutVars>
      </dgm:prSet>
      <dgm:spPr/>
    </dgm:pt>
    <dgm:pt modelId="{F381927F-B86C-4EC6-9EC5-D4DC1404D160}" type="pres">
      <dgm:prSet presAssocID="{D20B4AA3-1ED5-4E65-943B-5F4E01974891}" presName="rootComposite" presStyleCnt="0"/>
      <dgm:spPr/>
    </dgm:pt>
    <dgm:pt modelId="{3BB75958-B8CA-44F7-9DAF-6E5D93B512C5}" type="pres">
      <dgm:prSet presAssocID="{D20B4AA3-1ED5-4E65-943B-5F4E01974891}" presName="rootText" presStyleLbl="node3" presStyleIdx="0" presStyleCnt="2" custLinFactX="-33473" custLinFactNeighborX="-100000" custLinFactNeighborY="53604">
        <dgm:presLayoutVars>
          <dgm:chPref val="3"/>
        </dgm:presLayoutVars>
      </dgm:prSet>
      <dgm:spPr/>
    </dgm:pt>
    <dgm:pt modelId="{D7ED3AF5-B7D9-4D0E-9D13-16676269EA09}" type="pres">
      <dgm:prSet presAssocID="{D20B4AA3-1ED5-4E65-943B-5F4E01974891}" presName="rootConnector" presStyleLbl="node3" presStyleIdx="0" presStyleCnt="2"/>
      <dgm:spPr/>
    </dgm:pt>
    <dgm:pt modelId="{BFA5B47F-7DBA-4CC2-B994-9A25BD0BED24}" type="pres">
      <dgm:prSet presAssocID="{D20B4AA3-1ED5-4E65-943B-5F4E01974891}" presName="hierChild4" presStyleCnt="0"/>
      <dgm:spPr/>
    </dgm:pt>
    <dgm:pt modelId="{63DE4E79-8CB3-4B34-BE37-FDD1278B6563}" type="pres">
      <dgm:prSet presAssocID="{D20B4AA3-1ED5-4E65-943B-5F4E01974891}" presName="hierChild5" presStyleCnt="0"/>
      <dgm:spPr/>
    </dgm:pt>
    <dgm:pt modelId="{2B34ADCF-B519-48B9-9A8D-5C65E44A812B}" type="pres">
      <dgm:prSet presAssocID="{EFA4D697-F794-4483-95DC-7BAD5B40DAD7}" presName="Name37" presStyleLbl="parChTrans1D3" presStyleIdx="1" presStyleCnt="2"/>
      <dgm:spPr/>
    </dgm:pt>
    <dgm:pt modelId="{5A39D995-FB79-41A8-902D-2E737023975A}" type="pres">
      <dgm:prSet presAssocID="{6F34980A-CC61-4037-8650-C73E2E19FA5E}" presName="hierRoot2" presStyleCnt="0">
        <dgm:presLayoutVars>
          <dgm:hierBranch val="init"/>
        </dgm:presLayoutVars>
      </dgm:prSet>
      <dgm:spPr/>
    </dgm:pt>
    <dgm:pt modelId="{6C1FE569-B351-4F21-A0FA-59F8191021F8}" type="pres">
      <dgm:prSet presAssocID="{6F34980A-CC61-4037-8650-C73E2E19FA5E}" presName="rootComposite" presStyleCnt="0"/>
      <dgm:spPr/>
    </dgm:pt>
    <dgm:pt modelId="{457E1CD5-229E-47B1-973E-AB221AF05B7E}" type="pres">
      <dgm:prSet presAssocID="{6F34980A-CC61-4037-8650-C73E2E19FA5E}" presName="rootText" presStyleLbl="node3" presStyleIdx="1" presStyleCnt="2" custScaleX="125577" custLinFactNeighborX="33911" custLinFactNeighborY="-86272">
        <dgm:presLayoutVars>
          <dgm:chPref val="3"/>
        </dgm:presLayoutVars>
      </dgm:prSet>
      <dgm:spPr/>
    </dgm:pt>
    <dgm:pt modelId="{BDA819B7-7276-4AD4-85E4-51CEAE8FFFBB}" type="pres">
      <dgm:prSet presAssocID="{6F34980A-CC61-4037-8650-C73E2E19FA5E}" presName="rootConnector" presStyleLbl="node3" presStyleIdx="1" presStyleCnt="2"/>
      <dgm:spPr/>
    </dgm:pt>
    <dgm:pt modelId="{A1BF4766-40FC-44C8-9D54-E79F68A3B647}" type="pres">
      <dgm:prSet presAssocID="{6F34980A-CC61-4037-8650-C73E2E19FA5E}" presName="hierChild4" presStyleCnt="0"/>
      <dgm:spPr/>
    </dgm:pt>
    <dgm:pt modelId="{839B06C5-53C2-4BAE-B812-F02F80FF02C9}" type="pres">
      <dgm:prSet presAssocID="{6F34980A-CC61-4037-8650-C73E2E19FA5E}" presName="hierChild5" presStyleCnt="0"/>
      <dgm:spPr/>
    </dgm:pt>
    <dgm:pt modelId="{77923810-C7B2-4F0B-AE2D-800AC78FDE90}" type="pres">
      <dgm:prSet presAssocID="{C79A518B-66E2-4B42-99E0-9FAF8E76C119}" presName="hierChild5" presStyleCnt="0"/>
      <dgm:spPr/>
    </dgm:pt>
    <dgm:pt modelId="{229E9C70-FF75-4D30-B826-AB88643CA8BA}" type="pres">
      <dgm:prSet presAssocID="{62E07D7D-ECD9-4252-82F0-C9AD4BAD2F4E}" presName="hierChild3" presStyleCnt="0"/>
      <dgm:spPr/>
    </dgm:pt>
  </dgm:ptLst>
  <dgm:cxnLst>
    <dgm:cxn modelId="{78485234-4138-46FE-BBCE-01F47D9295B7}" srcId="{62E07D7D-ECD9-4252-82F0-C9AD4BAD2F4E}" destId="{2063DB15-906A-4640-8007-2E4CD1BEBC6B}" srcOrd="0" destOrd="0" parTransId="{5C155FB4-09E2-486C-A61B-F07486FBF531}" sibTransId="{63396CE2-0172-4C76-A068-EFE05CFC77EE}"/>
    <dgm:cxn modelId="{2F66C555-F9AC-4837-9F48-C8890B91FFEA}" type="presOf" srcId="{E8ED6E3B-4823-48C7-9276-E08EA9EF7A30}" destId="{B28A26D0-5089-49EC-98F8-9D818C3B4D06}" srcOrd="1" destOrd="0" presId="urn:microsoft.com/office/officeart/2005/8/layout/orgChart1"/>
    <dgm:cxn modelId="{8097DA9B-CA23-49A3-A409-7BA38FDEBE3F}" type="presOf" srcId="{62E07D7D-ECD9-4252-82F0-C9AD4BAD2F4E}" destId="{8AB2D334-C019-407F-AB6F-DEC63673CD25}" srcOrd="1" destOrd="0" presId="urn:microsoft.com/office/officeart/2005/8/layout/orgChart1"/>
    <dgm:cxn modelId="{3EC36151-84CB-4BAF-97B9-DBE16649B5B7}" type="presOf" srcId="{1C2F3B7D-A4D0-4331-B732-8BDC3E59F420}" destId="{19C8A942-8516-4CE7-B46C-72B5495BA6A7}" srcOrd="0" destOrd="0" presId="urn:microsoft.com/office/officeart/2005/8/layout/orgChart1"/>
    <dgm:cxn modelId="{7808C893-E0AA-4983-BF0F-9FDFD94C8DB2}" srcId="{62E07D7D-ECD9-4252-82F0-C9AD4BAD2F4E}" destId="{FF73C667-0DC5-489E-B009-F02018F1AF9F}" srcOrd="3" destOrd="0" parTransId="{CBDFD254-FA03-4056-84ED-3036780965D4}" sibTransId="{91E660AC-C140-4270-A7F1-D63FDB86B91E}"/>
    <dgm:cxn modelId="{8208DA81-0D99-47FE-81CF-B9D02DEDFA1D}" type="presOf" srcId="{6680B797-907A-4E3A-AE0C-6348E235CC1F}" destId="{C4D00F04-D061-4CA5-8EE0-517268877719}" srcOrd="0" destOrd="0" presId="urn:microsoft.com/office/officeart/2005/8/layout/orgChart1"/>
    <dgm:cxn modelId="{3739DA84-E800-4BCD-B631-D13CBE1AE7A7}" type="presOf" srcId="{5C155FB4-09E2-486C-A61B-F07486FBF531}" destId="{AB48A822-8866-4D63-BAC7-6463DBEFE294}" srcOrd="0" destOrd="0" presId="urn:microsoft.com/office/officeart/2005/8/layout/orgChart1"/>
    <dgm:cxn modelId="{5378B686-1F4A-4527-A22B-739BB8F46509}" srcId="{C79A518B-66E2-4B42-99E0-9FAF8E76C119}" destId="{6F34980A-CC61-4037-8650-C73E2E19FA5E}" srcOrd="1" destOrd="0" parTransId="{EFA4D697-F794-4483-95DC-7BAD5B40DAD7}" sibTransId="{6495B5D5-DB73-4279-B0D6-18639C48375B}"/>
    <dgm:cxn modelId="{5B996E18-DC01-46AC-8A40-2C9352F537C1}" srcId="{BB817B6F-A84A-47BB-98B6-62A7E282B5AC}" destId="{62E07D7D-ECD9-4252-82F0-C9AD4BAD2F4E}" srcOrd="0" destOrd="0" parTransId="{389C0A94-302D-42D1-BB4F-EF10221DADD0}" sibTransId="{347ADF9F-5ED0-431A-8D6C-79E05EAA0288}"/>
    <dgm:cxn modelId="{5B3CA9F4-1B07-4BD9-BAE0-BBE2204E17F3}" type="presOf" srcId="{6F34980A-CC61-4037-8650-C73E2E19FA5E}" destId="{457E1CD5-229E-47B1-973E-AB221AF05B7E}" srcOrd="0" destOrd="0" presId="urn:microsoft.com/office/officeart/2005/8/layout/orgChart1"/>
    <dgm:cxn modelId="{7CAE1381-AEFF-4D55-8AE0-F52F2067CB80}" type="presOf" srcId="{D20B4AA3-1ED5-4E65-943B-5F4E01974891}" destId="{D7ED3AF5-B7D9-4D0E-9D13-16676269EA09}" srcOrd="1" destOrd="0" presId="urn:microsoft.com/office/officeart/2005/8/layout/orgChart1"/>
    <dgm:cxn modelId="{DA47C917-2487-452A-8F9A-EB394B03A47B}" type="presOf" srcId="{62E07D7D-ECD9-4252-82F0-C9AD4BAD2F4E}" destId="{73085363-1409-4B73-9CFC-A33B5C9608A1}" srcOrd="0" destOrd="0" presId="urn:microsoft.com/office/officeart/2005/8/layout/orgChart1"/>
    <dgm:cxn modelId="{6861654F-6845-454F-9BF2-9990792771DC}" type="presOf" srcId="{5E09E22C-062F-4D66-8B8C-D2AD8099848B}" destId="{E670FD53-4C1D-4B4B-8F44-D9387811EEFF}" srcOrd="0" destOrd="0" presId="urn:microsoft.com/office/officeart/2005/8/layout/orgChart1"/>
    <dgm:cxn modelId="{A67EF4E2-4170-4BD4-A081-E39529F3DAA6}" type="presOf" srcId="{FF73C667-0DC5-489E-B009-F02018F1AF9F}" destId="{49000074-F604-4E6F-8437-2F723F01BFC0}" srcOrd="1" destOrd="0" presId="urn:microsoft.com/office/officeart/2005/8/layout/orgChart1"/>
    <dgm:cxn modelId="{20F26D5A-4E84-48A8-B24D-4A29F2B16860}" type="presOf" srcId="{EFA4D697-F794-4483-95DC-7BAD5B40DAD7}" destId="{2B34ADCF-B519-48B9-9A8D-5C65E44A812B}" srcOrd="0" destOrd="0" presId="urn:microsoft.com/office/officeart/2005/8/layout/orgChart1"/>
    <dgm:cxn modelId="{2B279DE6-06A3-4015-822C-04E1F47B3735}" type="presOf" srcId="{D20B4AA3-1ED5-4E65-943B-5F4E01974891}" destId="{3BB75958-B8CA-44F7-9DAF-6E5D93B512C5}" srcOrd="0" destOrd="0" presId="urn:microsoft.com/office/officeart/2005/8/layout/orgChart1"/>
    <dgm:cxn modelId="{CA208616-FA9C-4082-987D-797932ADEF68}" type="presOf" srcId="{6F34980A-CC61-4037-8650-C73E2E19FA5E}" destId="{BDA819B7-7276-4AD4-85E4-51CEAE8FFFBB}" srcOrd="1" destOrd="0" presId="urn:microsoft.com/office/officeart/2005/8/layout/orgChart1"/>
    <dgm:cxn modelId="{69064949-C9E8-454B-9520-454C7C95D87E}" type="presOf" srcId="{23F92B71-E34E-4365-8610-63CB7D6DBA2F}" destId="{FE0F58C5-57EB-4F45-8EAE-328AE4E9D53C}" srcOrd="0" destOrd="0" presId="urn:microsoft.com/office/officeart/2005/8/layout/orgChart1"/>
    <dgm:cxn modelId="{A53C61FB-F2DC-4F62-8632-A288BFDA8ED5}" type="presOf" srcId="{2063DB15-906A-4640-8007-2E4CD1BEBC6B}" destId="{6943B542-AE3B-4C36-A1C9-EABF25DCA296}" srcOrd="0" destOrd="0" presId="urn:microsoft.com/office/officeart/2005/8/layout/orgChart1"/>
    <dgm:cxn modelId="{4C545859-8272-45CF-9599-6C02C4E4C43E}" type="presOf" srcId="{C79A518B-66E2-4B42-99E0-9FAF8E76C119}" destId="{035071AB-DF97-4404-AF05-23FDE4737C49}" srcOrd="0" destOrd="0" presId="urn:microsoft.com/office/officeart/2005/8/layout/orgChart1"/>
    <dgm:cxn modelId="{3DAC2F25-A411-4CFC-AA07-2FC96374CE07}" srcId="{62E07D7D-ECD9-4252-82F0-C9AD4BAD2F4E}" destId="{C79A518B-66E2-4B42-99E0-9FAF8E76C119}" srcOrd="4" destOrd="0" parTransId="{6680B797-907A-4E3A-AE0C-6348E235CC1F}" sibTransId="{C287E8E1-8C3E-4DF2-A52C-D7DBEE26A79C}"/>
    <dgm:cxn modelId="{DED55F2D-C36D-44CC-8004-80106348E566}" srcId="{62E07D7D-ECD9-4252-82F0-C9AD4BAD2F4E}" destId="{5E09E22C-062F-4D66-8B8C-D2AD8099848B}" srcOrd="1" destOrd="0" parTransId="{1C2F3B7D-A4D0-4331-B732-8BDC3E59F420}" sibTransId="{9535C1FE-32CC-48D9-BA4D-1C48AB78A178}"/>
    <dgm:cxn modelId="{0DF78F03-CF9E-42E1-BC89-B3216B782AF0}" type="presOf" srcId="{E8ED6E3B-4823-48C7-9276-E08EA9EF7A30}" destId="{53437999-F22B-47CC-8BFE-93A332E79547}" srcOrd="0" destOrd="0" presId="urn:microsoft.com/office/officeart/2005/8/layout/orgChart1"/>
    <dgm:cxn modelId="{7CADF2A0-EA49-41D8-95D8-91A0ED8AD7F6}" type="presOf" srcId="{C79A518B-66E2-4B42-99E0-9FAF8E76C119}" destId="{5ACA7686-281D-436E-9065-2A900AFC07DA}" srcOrd="1" destOrd="0" presId="urn:microsoft.com/office/officeart/2005/8/layout/orgChart1"/>
    <dgm:cxn modelId="{08837CDD-1252-408E-959B-6D54CE9D77EA}" type="presOf" srcId="{200E1316-1400-4CE9-8DFB-D9A77F52838F}" destId="{0C618031-5586-476F-8873-A5153BA0AF30}" srcOrd="0" destOrd="0" presId="urn:microsoft.com/office/officeart/2005/8/layout/orgChart1"/>
    <dgm:cxn modelId="{9191D0D4-0C63-4ED3-AEF0-0F7D740DC5D3}" type="presOf" srcId="{BB817B6F-A84A-47BB-98B6-62A7E282B5AC}" destId="{84915454-EF31-4E69-AB99-F8C445B1B428}" srcOrd="0" destOrd="0" presId="urn:microsoft.com/office/officeart/2005/8/layout/orgChart1"/>
    <dgm:cxn modelId="{0A8026A1-9165-4755-9AEE-A2AD7F3911EB}" type="presOf" srcId="{CBDFD254-FA03-4056-84ED-3036780965D4}" destId="{2E8BAA15-4DE5-413E-8B55-C55331DC11D4}" srcOrd="0" destOrd="0" presId="urn:microsoft.com/office/officeart/2005/8/layout/orgChart1"/>
    <dgm:cxn modelId="{BDBDB00E-5174-4998-9FE0-7D811D0EE104}" type="presOf" srcId="{5E09E22C-062F-4D66-8B8C-D2AD8099848B}" destId="{7E152F88-849F-4A90-9F90-BA3FDDC27FC5}" srcOrd="1" destOrd="0" presId="urn:microsoft.com/office/officeart/2005/8/layout/orgChart1"/>
    <dgm:cxn modelId="{FF0B845A-FED0-42C6-ACDE-FB0280179F9D}" srcId="{62E07D7D-ECD9-4252-82F0-C9AD4BAD2F4E}" destId="{E8ED6E3B-4823-48C7-9276-E08EA9EF7A30}" srcOrd="2" destOrd="0" parTransId="{23F92B71-E34E-4365-8610-63CB7D6DBA2F}" sibTransId="{13690BFE-ECF0-4E0C-BC62-AE5B9DAF6075}"/>
    <dgm:cxn modelId="{CEA7AEBB-E8A6-42DB-A26A-CA2A18BD8BD2}" srcId="{C79A518B-66E2-4B42-99E0-9FAF8E76C119}" destId="{D20B4AA3-1ED5-4E65-943B-5F4E01974891}" srcOrd="0" destOrd="0" parTransId="{200E1316-1400-4CE9-8DFB-D9A77F52838F}" sibTransId="{7F51E431-7FD0-41D3-8E93-6ADB9D241A8D}"/>
    <dgm:cxn modelId="{204089CA-7C7B-4681-A32E-D1E96E8BDA05}" type="presOf" srcId="{2063DB15-906A-4640-8007-2E4CD1BEBC6B}" destId="{8CFAE7F4-C7E3-4BD5-9AFE-4640595D7B75}" srcOrd="1" destOrd="0" presId="urn:microsoft.com/office/officeart/2005/8/layout/orgChart1"/>
    <dgm:cxn modelId="{4DD07085-76F5-4809-8636-BDF31600D764}" type="presOf" srcId="{FF73C667-0DC5-489E-B009-F02018F1AF9F}" destId="{F643F294-9519-43B3-818C-709B5F356B54}" srcOrd="0" destOrd="0" presId="urn:microsoft.com/office/officeart/2005/8/layout/orgChart1"/>
    <dgm:cxn modelId="{F6A9B537-94B6-49F2-B7D5-98762F6EEAE6}" type="presParOf" srcId="{84915454-EF31-4E69-AB99-F8C445B1B428}" destId="{90611906-B8F4-451B-8A85-E3D566D06CA2}" srcOrd="0" destOrd="0" presId="urn:microsoft.com/office/officeart/2005/8/layout/orgChart1"/>
    <dgm:cxn modelId="{92BAA5DB-B061-4D35-BE5C-0903004A1FB5}" type="presParOf" srcId="{90611906-B8F4-451B-8A85-E3D566D06CA2}" destId="{927574AC-B47C-4905-B36A-9A72BEE2A2D0}" srcOrd="0" destOrd="0" presId="urn:microsoft.com/office/officeart/2005/8/layout/orgChart1"/>
    <dgm:cxn modelId="{F0CB0F6F-AD33-4144-A16E-9BBA48DFE2A9}" type="presParOf" srcId="{927574AC-B47C-4905-B36A-9A72BEE2A2D0}" destId="{73085363-1409-4B73-9CFC-A33B5C9608A1}" srcOrd="0" destOrd="0" presId="urn:microsoft.com/office/officeart/2005/8/layout/orgChart1"/>
    <dgm:cxn modelId="{9703180E-08DD-4286-AA84-A698E8A6D489}" type="presParOf" srcId="{927574AC-B47C-4905-B36A-9A72BEE2A2D0}" destId="{8AB2D334-C019-407F-AB6F-DEC63673CD25}" srcOrd="1" destOrd="0" presId="urn:microsoft.com/office/officeart/2005/8/layout/orgChart1"/>
    <dgm:cxn modelId="{6EF07E6B-117A-47E9-BFD4-99262B57AB85}" type="presParOf" srcId="{90611906-B8F4-451B-8A85-E3D566D06CA2}" destId="{CC5EB31F-268A-4665-BD23-2FB47DA1BD77}" srcOrd="1" destOrd="0" presId="urn:microsoft.com/office/officeart/2005/8/layout/orgChart1"/>
    <dgm:cxn modelId="{F7678271-6512-44F0-8A77-A615C413EC3F}" type="presParOf" srcId="{CC5EB31F-268A-4665-BD23-2FB47DA1BD77}" destId="{AB48A822-8866-4D63-BAC7-6463DBEFE294}" srcOrd="0" destOrd="0" presId="urn:microsoft.com/office/officeart/2005/8/layout/orgChart1"/>
    <dgm:cxn modelId="{0B7746E1-788B-41A7-B7A4-945F3B9FDC29}" type="presParOf" srcId="{CC5EB31F-268A-4665-BD23-2FB47DA1BD77}" destId="{76D183E5-F7F1-42AE-8D51-08D0B60D34B0}" srcOrd="1" destOrd="0" presId="urn:microsoft.com/office/officeart/2005/8/layout/orgChart1"/>
    <dgm:cxn modelId="{E5943DAA-E051-44E6-8934-13FB8AB0F257}" type="presParOf" srcId="{76D183E5-F7F1-42AE-8D51-08D0B60D34B0}" destId="{C8E227DC-0F07-438D-B604-079A118A1030}" srcOrd="0" destOrd="0" presId="urn:microsoft.com/office/officeart/2005/8/layout/orgChart1"/>
    <dgm:cxn modelId="{87A98F8A-FEF7-46A4-8C13-C8CDE319EE77}" type="presParOf" srcId="{C8E227DC-0F07-438D-B604-079A118A1030}" destId="{6943B542-AE3B-4C36-A1C9-EABF25DCA296}" srcOrd="0" destOrd="0" presId="urn:microsoft.com/office/officeart/2005/8/layout/orgChart1"/>
    <dgm:cxn modelId="{65E5E232-7F61-41A1-A3CB-EF48D8754492}" type="presParOf" srcId="{C8E227DC-0F07-438D-B604-079A118A1030}" destId="{8CFAE7F4-C7E3-4BD5-9AFE-4640595D7B75}" srcOrd="1" destOrd="0" presId="urn:microsoft.com/office/officeart/2005/8/layout/orgChart1"/>
    <dgm:cxn modelId="{60F0F945-151C-4BE0-99B3-9F9642B872A7}" type="presParOf" srcId="{76D183E5-F7F1-42AE-8D51-08D0B60D34B0}" destId="{D5EADD3C-EC5F-443A-B7B1-6BB1BE027B5E}" srcOrd="1" destOrd="0" presId="urn:microsoft.com/office/officeart/2005/8/layout/orgChart1"/>
    <dgm:cxn modelId="{6417327F-4543-44D7-8EF5-359A321C6CD2}" type="presParOf" srcId="{76D183E5-F7F1-42AE-8D51-08D0B60D34B0}" destId="{DFAF6F4D-4119-4D0E-AB0D-DA6D7BE33820}" srcOrd="2" destOrd="0" presId="urn:microsoft.com/office/officeart/2005/8/layout/orgChart1"/>
    <dgm:cxn modelId="{5BC5B69C-D62C-4A24-B5FF-86852EE0C67A}" type="presParOf" srcId="{CC5EB31F-268A-4665-BD23-2FB47DA1BD77}" destId="{19C8A942-8516-4CE7-B46C-72B5495BA6A7}" srcOrd="2" destOrd="0" presId="urn:microsoft.com/office/officeart/2005/8/layout/orgChart1"/>
    <dgm:cxn modelId="{298A2185-DDA3-4DEF-AB4E-3B05506EF89C}" type="presParOf" srcId="{CC5EB31F-268A-4665-BD23-2FB47DA1BD77}" destId="{61BA576A-9AD8-4A8F-83A8-BF3A59BB0128}" srcOrd="3" destOrd="0" presId="urn:microsoft.com/office/officeart/2005/8/layout/orgChart1"/>
    <dgm:cxn modelId="{F3025775-6A2C-4207-8815-AEA687BB4A14}" type="presParOf" srcId="{61BA576A-9AD8-4A8F-83A8-BF3A59BB0128}" destId="{221E6436-4311-4DAE-AC8D-FCF9D938C250}" srcOrd="0" destOrd="0" presId="urn:microsoft.com/office/officeart/2005/8/layout/orgChart1"/>
    <dgm:cxn modelId="{6AB38F41-CF54-4300-9182-F295BA6F1FC9}" type="presParOf" srcId="{221E6436-4311-4DAE-AC8D-FCF9D938C250}" destId="{E670FD53-4C1D-4B4B-8F44-D9387811EEFF}" srcOrd="0" destOrd="0" presId="urn:microsoft.com/office/officeart/2005/8/layout/orgChart1"/>
    <dgm:cxn modelId="{08EEE71C-0F58-4082-81B7-B5C54DBA0439}" type="presParOf" srcId="{221E6436-4311-4DAE-AC8D-FCF9D938C250}" destId="{7E152F88-849F-4A90-9F90-BA3FDDC27FC5}" srcOrd="1" destOrd="0" presId="urn:microsoft.com/office/officeart/2005/8/layout/orgChart1"/>
    <dgm:cxn modelId="{6A6D4F38-E855-4B5B-899D-23E07E57644C}" type="presParOf" srcId="{61BA576A-9AD8-4A8F-83A8-BF3A59BB0128}" destId="{53EB3727-A957-4D91-ACC9-B9C06E34D402}" srcOrd="1" destOrd="0" presId="urn:microsoft.com/office/officeart/2005/8/layout/orgChart1"/>
    <dgm:cxn modelId="{1647E477-31A0-4EE3-9085-1FA5B2C78034}" type="presParOf" srcId="{61BA576A-9AD8-4A8F-83A8-BF3A59BB0128}" destId="{477BF150-FEFF-4934-81C7-E3BE12636072}" srcOrd="2" destOrd="0" presId="urn:microsoft.com/office/officeart/2005/8/layout/orgChart1"/>
    <dgm:cxn modelId="{C57F9EB2-590D-4335-B7E1-A7DDC3B06030}" type="presParOf" srcId="{CC5EB31F-268A-4665-BD23-2FB47DA1BD77}" destId="{FE0F58C5-57EB-4F45-8EAE-328AE4E9D53C}" srcOrd="4" destOrd="0" presId="urn:microsoft.com/office/officeart/2005/8/layout/orgChart1"/>
    <dgm:cxn modelId="{ADBAE880-F4EF-4899-90F7-3CA80F7A7FDE}" type="presParOf" srcId="{CC5EB31F-268A-4665-BD23-2FB47DA1BD77}" destId="{76769A87-3EA9-45F7-A429-FB248AD1E04B}" srcOrd="5" destOrd="0" presId="urn:microsoft.com/office/officeart/2005/8/layout/orgChart1"/>
    <dgm:cxn modelId="{A3CFC76D-313A-4A08-8EE9-7ED8FF0F8803}" type="presParOf" srcId="{76769A87-3EA9-45F7-A429-FB248AD1E04B}" destId="{11217C76-2A6F-43F4-8218-41EFC7998565}" srcOrd="0" destOrd="0" presId="urn:microsoft.com/office/officeart/2005/8/layout/orgChart1"/>
    <dgm:cxn modelId="{3C2EEB9B-45DA-40CA-9943-5DF6F3381936}" type="presParOf" srcId="{11217C76-2A6F-43F4-8218-41EFC7998565}" destId="{53437999-F22B-47CC-8BFE-93A332E79547}" srcOrd="0" destOrd="0" presId="urn:microsoft.com/office/officeart/2005/8/layout/orgChart1"/>
    <dgm:cxn modelId="{5B409925-64AB-421C-9F6B-7D8B0ACD7ACE}" type="presParOf" srcId="{11217C76-2A6F-43F4-8218-41EFC7998565}" destId="{B28A26D0-5089-49EC-98F8-9D818C3B4D06}" srcOrd="1" destOrd="0" presId="urn:microsoft.com/office/officeart/2005/8/layout/orgChart1"/>
    <dgm:cxn modelId="{77ED6BDA-07FF-49A2-B84E-B26941C83E5E}" type="presParOf" srcId="{76769A87-3EA9-45F7-A429-FB248AD1E04B}" destId="{CA5BD736-B67D-45E7-9130-A3972F1B1073}" srcOrd="1" destOrd="0" presId="urn:microsoft.com/office/officeart/2005/8/layout/orgChart1"/>
    <dgm:cxn modelId="{18594AC0-9D9B-4826-A729-1F789DCAE9D7}" type="presParOf" srcId="{76769A87-3EA9-45F7-A429-FB248AD1E04B}" destId="{CE0263B7-56BF-4414-908C-11DC1659B459}" srcOrd="2" destOrd="0" presId="urn:microsoft.com/office/officeart/2005/8/layout/orgChart1"/>
    <dgm:cxn modelId="{C6982225-69E9-44C4-AAE6-7543F91EB21F}" type="presParOf" srcId="{CC5EB31F-268A-4665-BD23-2FB47DA1BD77}" destId="{2E8BAA15-4DE5-413E-8B55-C55331DC11D4}" srcOrd="6" destOrd="0" presId="urn:microsoft.com/office/officeart/2005/8/layout/orgChart1"/>
    <dgm:cxn modelId="{F6ECA117-C771-4167-A5A5-1CEB10922BA5}" type="presParOf" srcId="{CC5EB31F-268A-4665-BD23-2FB47DA1BD77}" destId="{FE128ABE-4DB6-4A7E-BCE5-0778BAF278BB}" srcOrd="7" destOrd="0" presId="urn:microsoft.com/office/officeart/2005/8/layout/orgChart1"/>
    <dgm:cxn modelId="{F333C3B1-528A-422F-BD19-205EDB26972C}" type="presParOf" srcId="{FE128ABE-4DB6-4A7E-BCE5-0778BAF278BB}" destId="{F004C2FB-BEF3-445E-9854-75E11E3FAED4}" srcOrd="0" destOrd="0" presId="urn:microsoft.com/office/officeart/2005/8/layout/orgChart1"/>
    <dgm:cxn modelId="{B4011984-DB8A-4EB9-B884-6979EDCF7776}" type="presParOf" srcId="{F004C2FB-BEF3-445E-9854-75E11E3FAED4}" destId="{F643F294-9519-43B3-818C-709B5F356B54}" srcOrd="0" destOrd="0" presId="urn:microsoft.com/office/officeart/2005/8/layout/orgChart1"/>
    <dgm:cxn modelId="{C7F796CE-20CC-449D-B2F6-01CD30164824}" type="presParOf" srcId="{F004C2FB-BEF3-445E-9854-75E11E3FAED4}" destId="{49000074-F604-4E6F-8437-2F723F01BFC0}" srcOrd="1" destOrd="0" presId="urn:microsoft.com/office/officeart/2005/8/layout/orgChart1"/>
    <dgm:cxn modelId="{57D5E3DC-9598-4FB3-987C-C29628AFCAD4}" type="presParOf" srcId="{FE128ABE-4DB6-4A7E-BCE5-0778BAF278BB}" destId="{E8242E96-F23D-4E5D-A87B-DF8070CCDB2F}" srcOrd="1" destOrd="0" presId="urn:microsoft.com/office/officeart/2005/8/layout/orgChart1"/>
    <dgm:cxn modelId="{1EAD4356-63F2-4794-94BE-D0E455278FBC}" type="presParOf" srcId="{FE128ABE-4DB6-4A7E-BCE5-0778BAF278BB}" destId="{B693AF74-EF79-4EC9-B0A1-0285427B0878}" srcOrd="2" destOrd="0" presId="urn:microsoft.com/office/officeart/2005/8/layout/orgChart1"/>
    <dgm:cxn modelId="{8E3FF193-DBA0-42CB-83B5-99E81542155D}" type="presParOf" srcId="{CC5EB31F-268A-4665-BD23-2FB47DA1BD77}" destId="{C4D00F04-D061-4CA5-8EE0-517268877719}" srcOrd="8" destOrd="0" presId="urn:microsoft.com/office/officeart/2005/8/layout/orgChart1"/>
    <dgm:cxn modelId="{14DF0550-0AB5-4650-A99F-017F09084C2B}" type="presParOf" srcId="{CC5EB31F-268A-4665-BD23-2FB47DA1BD77}" destId="{CDFEB066-0BAA-4BA1-8B5E-69FFD2A54117}" srcOrd="9" destOrd="0" presId="urn:microsoft.com/office/officeart/2005/8/layout/orgChart1"/>
    <dgm:cxn modelId="{6D01FAF2-D02E-46E0-8694-F6F9D2EF63F9}" type="presParOf" srcId="{CDFEB066-0BAA-4BA1-8B5E-69FFD2A54117}" destId="{F1E8ADBA-4C67-4C61-96B2-05297411C773}" srcOrd="0" destOrd="0" presId="urn:microsoft.com/office/officeart/2005/8/layout/orgChart1"/>
    <dgm:cxn modelId="{3E21F115-D48D-4C03-9282-A71C0EBACA7C}" type="presParOf" srcId="{F1E8ADBA-4C67-4C61-96B2-05297411C773}" destId="{035071AB-DF97-4404-AF05-23FDE4737C49}" srcOrd="0" destOrd="0" presId="urn:microsoft.com/office/officeart/2005/8/layout/orgChart1"/>
    <dgm:cxn modelId="{9D96DDDC-6425-4BE2-90F7-E5326CDBBF6E}" type="presParOf" srcId="{F1E8ADBA-4C67-4C61-96B2-05297411C773}" destId="{5ACA7686-281D-436E-9065-2A900AFC07DA}" srcOrd="1" destOrd="0" presId="urn:microsoft.com/office/officeart/2005/8/layout/orgChart1"/>
    <dgm:cxn modelId="{A3C3AD25-B668-4BE3-8816-D6A55B51B27A}" type="presParOf" srcId="{CDFEB066-0BAA-4BA1-8B5E-69FFD2A54117}" destId="{D702BD0E-4472-4F6D-8873-E96ABB96B40D}" srcOrd="1" destOrd="0" presId="urn:microsoft.com/office/officeart/2005/8/layout/orgChart1"/>
    <dgm:cxn modelId="{070FC4D2-B50C-4AEC-A87A-DC7D8606641D}" type="presParOf" srcId="{D702BD0E-4472-4F6D-8873-E96ABB96B40D}" destId="{0C618031-5586-476F-8873-A5153BA0AF30}" srcOrd="0" destOrd="0" presId="urn:microsoft.com/office/officeart/2005/8/layout/orgChart1"/>
    <dgm:cxn modelId="{5E0A3513-7003-4387-B1E3-4D93477CB77C}" type="presParOf" srcId="{D702BD0E-4472-4F6D-8873-E96ABB96B40D}" destId="{32564D82-4575-4EC9-99D5-0CE0B1DC4900}" srcOrd="1" destOrd="0" presId="urn:microsoft.com/office/officeart/2005/8/layout/orgChart1"/>
    <dgm:cxn modelId="{D02B127D-5E98-4D6F-B24B-8BBFC92C1B20}" type="presParOf" srcId="{32564D82-4575-4EC9-99D5-0CE0B1DC4900}" destId="{F381927F-B86C-4EC6-9EC5-D4DC1404D160}" srcOrd="0" destOrd="0" presId="urn:microsoft.com/office/officeart/2005/8/layout/orgChart1"/>
    <dgm:cxn modelId="{4B4E738A-1767-4637-8834-413CF813E929}" type="presParOf" srcId="{F381927F-B86C-4EC6-9EC5-D4DC1404D160}" destId="{3BB75958-B8CA-44F7-9DAF-6E5D93B512C5}" srcOrd="0" destOrd="0" presId="urn:microsoft.com/office/officeart/2005/8/layout/orgChart1"/>
    <dgm:cxn modelId="{6BA4DBFE-16A8-49A6-9C80-56AE70363795}" type="presParOf" srcId="{F381927F-B86C-4EC6-9EC5-D4DC1404D160}" destId="{D7ED3AF5-B7D9-4D0E-9D13-16676269EA09}" srcOrd="1" destOrd="0" presId="urn:microsoft.com/office/officeart/2005/8/layout/orgChart1"/>
    <dgm:cxn modelId="{2A9C683F-FCBA-4D01-9347-CA359F8A9F8D}" type="presParOf" srcId="{32564D82-4575-4EC9-99D5-0CE0B1DC4900}" destId="{BFA5B47F-7DBA-4CC2-B994-9A25BD0BED24}" srcOrd="1" destOrd="0" presId="urn:microsoft.com/office/officeart/2005/8/layout/orgChart1"/>
    <dgm:cxn modelId="{B5086CA5-480B-4DC8-975A-145EA887BDC7}" type="presParOf" srcId="{32564D82-4575-4EC9-99D5-0CE0B1DC4900}" destId="{63DE4E79-8CB3-4B34-BE37-FDD1278B6563}" srcOrd="2" destOrd="0" presId="urn:microsoft.com/office/officeart/2005/8/layout/orgChart1"/>
    <dgm:cxn modelId="{23483F11-5F6A-4406-8326-957F9135762A}" type="presParOf" srcId="{D702BD0E-4472-4F6D-8873-E96ABB96B40D}" destId="{2B34ADCF-B519-48B9-9A8D-5C65E44A812B}" srcOrd="2" destOrd="0" presId="urn:microsoft.com/office/officeart/2005/8/layout/orgChart1"/>
    <dgm:cxn modelId="{9B1EB3A8-92F7-44D2-8DB8-863578FA3E1F}" type="presParOf" srcId="{D702BD0E-4472-4F6D-8873-E96ABB96B40D}" destId="{5A39D995-FB79-41A8-902D-2E737023975A}" srcOrd="3" destOrd="0" presId="urn:microsoft.com/office/officeart/2005/8/layout/orgChart1"/>
    <dgm:cxn modelId="{180DD87F-B32E-43EA-A5F5-A37D6FDE317F}" type="presParOf" srcId="{5A39D995-FB79-41A8-902D-2E737023975A}" destId="{6C1FE569-B351-4F21-A0FA-59F8191021F8}" srcOrd="0" destOrd="0" presId="urn:microsoft.com/office/officeart/2005/8/layout/orgChart1"/>
    <dgm:cxn modelId="{80343BD8-75A9-4596-AAC4-2FDB1456BB7A}" type="presParOf" srcId="{6C1FE569-B351-4F21-A0FA-59F8191021F8}" destId="{457E1CD5-229E-47B1-973E-AB221AF05B7E}" srcOrd="0" destOrd="0" presId="urn:microsoft.com/office/officeart/2005/8/layout/orgChart1"/>
    <dgm:cxn modelId="{24570CED-9A78-4DAF-95F6-669A0BCD7809}" type="presParOf" srcId="{6C1FE569-B351-4F21-A0FA-59F8191021F8}" destId="{BDA819B7-7276-4AD4-85E4-51CEAE8FFFBB}" srcOrd="1" destOrd="0" presId="urn:microsoft.com/office/officeart/2005/8/layout/orgChart1"/>
    <dgm:cxn modelId="{B5852846-1785-446B-BA74-9ED9DDB827FF}" type="presParOf" srcId="{5A39D995-FB79-41A8-902D-2E737023975A}" destId="{A1BF4766-40FC-44C8-9D54-E79F68A3B647}" srcOrd="1" destOrd="0" presId="urn:microsoft.com/office/officeart/2005/8/layout/orgChart1"/>
    <dgm:cxn modelId="{CE3D8843-1CF4-4E46-9EED-580F0AF31D6F}" type="presParOf" srcId="{5A39D995-FB79-41A8-902D-2E737023975A}" destId="{839B06C5-53C2-4BAE-B812-F02F80FF02C9}" srcOrd="2" destOrd="0" presId="urn:microsoft.com/office/officeart/2005/8/layout/orgChart1"/>
    <dgm:cxn modelId="{3CED7DB8-BE7E-45EB-A1E8-B53463AAA8A9}" type="presParOf" srcId="{CDFEB066-0BAA-4BA1-8B5E-69FFD2A54117}" destId="{77923810-C7B2-4F0B-AE2D-800AC78FDE90}" srcOrd="2" destOrd="0" presId="urn:microsoft.com/office/officeart/2005/8/layout/orgChart1"/>
    <dgm:cxn modelId="{CEAAE1C7-9A73-4B05-83C1-1CBDFE5D087D}" type="presParOf" srcId="{90611906-B8F4-451B-8A85-E3D566D06CA2}" destId="{229E9C70-FF75-4D30-B826-AB88643CA8B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4ADCF-B519-48B9-9A8D-5C65E44A812B}">
      <dsp:nvSpPr>
        <dsp:cNvPr id="0" name=""/>
        <dsp:cNvSpPr/>
      </dsp:nvSpPr>
      <dsp:spPr>
        <a:xfrm>
          <a:off x="4705894" y="1097189"/>
          <a:ext cx="301085" cy="221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796"/>
              </a:lnTo>
              <a:lnTo>
                <a:pt x="301085" y="22179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618031-5586-476F-8873-A5153BA0AF30}">
      <dsp:nvSpPr>
        <dsp:cNvPr id="0" name=""/>
        <dsp:cNvSpPr/>
      </dsp:nvSpPr>
      <dsp:spPr>
        <a:xfrm>
          <a:off x="4502225" y="1097189"/>
          <a:ext cx="203669" cy="223362"/>
        </a:xfrm>
        <a:custGeom>
          <a:avLst/>
          <a:gdLst/>
          <a:ahLst/>
          <a:cxnLst/>
          <a:rect l="0" t="0" r="0" b="0"/>
          <a:pathLst>
            <a:path>
              <a:moveTo>
                <a:pt x="203669" y="0"/>
              </a:moveTo>
              <a:lnTo>
                <a:pt x="203669" y="223362"/>
              </a:lnTo>
              <a:lnTo>
                <a:pt x="0" y="22336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00F04-D061-4CA5-8EE0-517268877719}">
      <dsp:nvSpPr>
        <dsp:cNvPr id="0" name=""/>
        <dsp:cNvSpPr/>
      </dsp:nvSpPr>
      <dsp:spPr>
        <a:xfrm>
          <a:off x="3127496" y="375352"/>
          <a:ext cx="1878022" cy="347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654"/>
              </a:lnTo>
              <a:lnTo>
                <a:pt x="1878022" y="268654"/>
              </a:lnTo>
              <a:lnTo>
                <a:pt x="1878022" y="34730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BAA15-4DE5-413E-8B55-C55331DC11D4}">
      <dsp:nvSpPr>
        <dsp:cNvPr id="0" name=""/>
        <dsp:cNvSpPr/>
      </dsp:nvSpPr>
      <dsp:spPr>
        <a:xfrm>
          <a:off x="3127496" y="375352"/>
          <a:ext cx="906363" cy="157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51"/>
              </a:lnTo>
              <a:lnTo>
                <a:pt x="906363" y="78651"/>
              </a:lnTo>
              <a:lnTo>
                <a:pt x="906363" y="1573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F58C5-57EB-4F45-8EAE-328AE4E9D53C}">
      <dsp:nvSpPr>
        <dsp:cNvPr id="0" name=""/>
        <dsp:cNvSpPr/>
      </dsp:nvSpPr>
      <dsp:spPr>
        <a:xfrm>
          <a:off x="3081776" y="375352"/>
          <a:ext cx="91440" cy="157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73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8A942-8516-4CE7-B46C-72B5495BA6A7}">
      <dsp:nvSpPr>
        <dsp:cNvPr id="0" name=""/>
        <dsp:cNvSpPr/>
      </dsp:nvSpPr>
      <dsp:spPr>
        <a:xfrm>
          <a:off x="2221132" y="375352"/>
          <a:ext cx="906363" cy="157302"/>
        </a:xfrm>
        <a:custGeom>
          <a:avLst/>
          <a:gdLst/>
          <a:ahLst/>
          <a:cxnLst/>
          <a:rect l="0" t="0" r="0" b="0"/>
          <a:pathLst>
            <a:path>
              <a:moveTo>
                <a:pt x="906363" y="0"/>
              </a:moveTo>
              <a:lnTo>
                <a:pt x="906363" y="78651"/>
              </a:lnTo>
              <a:lnTo>
                <a:pt x="0" y="78651"/>
              </a:lnTo>
              <a:lnTo>
                <a:pt x="0" y="1573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8A822-8866-4D63-BAC7-6463DBEFE294}">
      <dsp:nvSpPr>
        <dsp:cNvPr id="0" name=""/>
        <dsp:cNvSpPr/>
      </dsp:nvSpPr>
      <dsp:spPr>
        <a:xfrm>
          <a:off x="1314768" y="375352"/>
          <a:ext cx="1812727" cy="157302"/>
        </a:xfrm>
        <a:custGeom>
          <a:avLst/>
          <a:gdLst/>
          <a:ahLst/>
          <a:cxnLst/>
          <a:rect l="0" t="0" r="0" b="0"/>
          <a:pathLst>
            <a:path>
              <a:moveTo>
                <a:pt x="1812727" y="0"/>
              </a:moveTo>
              <a:lnTo>
                <a:pt x="1812727" y="78651"/>
              </a:lnTo>
              <a:lnTo>
                <a:pt x="0" y="78651"/>
              </a:lnTo>
              <a:lnTo>
                <a:pt x="0" y="1573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085363-1409-4B73-9CFC-A33B5C9608A1}">
      <dsp:nvSpPr>
        <dsp:cNvPr id="0" name=""/>
        <dsp:cNvSpPr/>
      </dsp:nvSpPr>
      <dsp:spPr>
        <a:xfrm>
          <a:off x="2752965" y="822"/>
          <a:ext cx="749060" cy="374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Home</a:t>
          </a:r>
        </a:p>
      </dsp:txBody>
      <dsp:txXfrm>
        <a:off x="2752965" y="822"/>
        <a:ext cx="749060" cy="374530"/>
      </dsp:txXfrm>
    </dsp:sp>
    <dsp:sp modelId="{6943B542-AE3B-4C36-A1C9-EABF25DCA296}">
      <dsp:nvSpPr>
        <dsp:cNvPr id="0" name=""/>
        <dsp:cNvSpPr/>
      </dsp:nvSpPr>
      <dsp:spPr>
        <a:xfrm>
          <a:off x="940238" y="532655"/>
          <a:ext cx="749060" cy="3745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About</a:t>
          </a:r>
        </a:p>
      </dsp:txBody>
      <dsp:txXfrm>
        <a:off x="940238" y="532655"/>
        <a:ext cx="749060" cy="374530"/>
      </dsp:txXfrm>
    </dsp:sp>
    <dsp:sp modelId="{E670FD53-4C1D-4B4B-8F44-D9387811EEFF}">
      <dsp:nvSpPr>
        <dsp:cNvPr id="0" name=""/>
        <dsp:cNvSpPr/>
      </dsp:nvSpPr>
      <dsp:spPr>
        <a:xfrm>
          <a:off x="1846602" y="532655"/>
          <a:ext cx="749060" cy="3745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Classes</a:t>
          </a:r>
        </a:p>
      </dsp:txBody>
      <dsp:txXfrm>
        <a:off x="1846602" y="532655"/>
        <a:ext cx="749060" cy="374530"/>
      </dsp:txXfrm>
    </dsp:sp>
    <dsp:sp modelId="{53437999-F22B-47CC-8BFE-93A332E79547}">
      <dsp:nvSpPr>
        <dsp:cNvPr id="0" name=""/>
        <dsp:cNvSpPr/>
      </dsp:nvSpPr>
      <dsp:spPr>
        <a:xfrm>
          <a:off x="2752965" y="532655"/>
          <a:ext cx="749060" cy="3745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Gallery</a:t>
          </a:r>
        </a:p>
      </dsp:txBody>
      <dsp:txXfrm>
        <a:off x="2752965" y="532655"/>
        <a:ext cx="749060" cy="374530"/>
      </dsp:txXfrm>
    </dsp:sp>
    <dsp:sp modelId="{F643F294-9519-43B3-818C-709B5F356B54}">
      <dsp:nvSpPr>
        <dsp:cNvPr id="0" name=""/>
        <dsp:cNvSpPr/>
      </dsp:nvSpPr>
      <dsp:spPr>
        <a:xfrm>
          <a:off x="3659329" y="532655"/>
          <a:ext cx="749060" cy="3745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Contact Us</a:t>
          </a:r>
        </a:p>
      </dsp:txBody>
      <dsp:txXfrm>
        <a:off x="3659329" y="532655"/>
        <a:ext cx="749060" cy="374530"/>
      </dsp:txXfrm>
    </dsp:sp>
    <dsp:sp modelId="{035071AB-DF97-4404-AF05-23FDE4737C49}">
      <dsp:nvSpPr>
        <dsp:cNvPr id="0" name=""/>
        <dsp:cNvSpPr/>
      </dsp:nvSpPr>
      <dsp:spPr>
        <a:xfrm>
          <a:off x="4630988" y="722658"/>
          <a:ext cx="749060" cy="3745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Admin Login</a:t>
          </a:r>
        </a:p>
      </dsp:txBody>
      <dsp:txXfrm>
        <a:off x="4630988" y="722658"/>
        <a:ext cx="749060" cy="374530"/>
      </dsp:txXfrm>
    </dsp:sp>
    <dsp:sp modelId="{3BB75958-B8CA-44F7-9DAF-6E5D93B512C5}">
      <dsp:nvSpPr>
        <dsp:cNvPr id="0" name=""/>
        <dsp:cNvSpPr/>
      </dsp:nvSpPr>
      <dsp:spPr>
        <a:xfrm>
          <a:off x="3753164" y="1133286"/>
          <a:ext cx="749060" cy="3745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User Management</a:t>
          </a:r>
        </a:p>
      </dsp:txBody>
      <dsp:txXfrm>
        <a:off x="3753164" y="1133286"/>
        <a:ext cx="749060" cy="374530"/>
      </dsp:txXfrm>
    </dsp:sp>
    <dsp:sp modelId="{457E1CD5-229E-47B1-973E-AB221AF05B7E}">
      <dsp:nvSpPr>
        <dsp:cNvPr id="0" name=""/>
        <dsp:cNvSpPr/>
      </dsp:nvSpPr>
      <dsp:spPr>
        <a:xfrm>
          <a:off x="5006979" y="1131720"/>
          <a:ext cx="940648" cy="3745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Content Management</a:t>
          </a:r>
        </a:p>
      </dsp:txBody>
      <dsp:txXfrm>
        <a:off x="5006979" y="1131720"/>
        <a:ext cx="940648" cy="374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-635" y="149225"/>
            <a:ext cx="12192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Dynamic vs Static Sites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-635" y="149225"/>
            <a:ext cx="12192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Accessibility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-635" y="149225"/>
            <a:ext cx="12192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Search Engine Optimisation (SEO)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Flowchart: Terminator 4"/>
          <p:cNvSpPr/>
          <p:nvPr/>
        </p:nvSpPr>
        <p:spPr>
          <a:xfrm rot="18540000">
            <a:off x="4451350" y="736600"/>
            <a:ext cx="5578475" cy="768985"/>
          </a:xfrm>
          <a:prstGeom prst="flowChartTerminator">
            <a:avLst/>
          </a:prstGeom>
          <a:solidFill>
            <a:srgbClr val="EBC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18540000">
            <a:off x="5878608" y="-57677"/>
            <a:ext cx="8304458" cy="5076483"/>
          </a:xfrm>
          <a:custGeom>
            <a:avLst/>
            <a:gdLst>
              <a:gd name="il" fmla="*/ w 1018 21600"/>
              <a:gd name="ir" fmla="*/ w 20582 21600"/>
              <a:gd name="it" fmla="*/ h 3163 21600"/>
              <a:gd name="ib" fmla="*/ h 18437 21600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078" h="7994">
                <a:moveTo>
                  <a:pt x="2125" y="0"/>
                </a:moveTo>
                <a:lnTo>
                  <a:pt x="10229" y="0"/>
                </a:lnTo>
                <a:cubicBezTo>
                  <a:pt x="11291" y="0"/>
                  <a:pt x="12152" y="387"/>
                  <a:pt x="12152" y="864"/>
                </a:cubicBezTo>
                <a:cubicBezTo>
                  <a:pt x="12152" y="1340"/>
                  <a:pt x="11291" y="1727"/>
                  <a:pt x="10229" y="1727"/>
                </a:cubicBezTo>
                <a:lnTo>
                  <a:pt x="2125" y="1727"/>
                </a:lnTo>
                <a:cubicBezTo>
                  <a:pt x="1063" y="1727"/>
                  <a:pt x="203" y="1340"/>
                  <a:pt x="203" y="864"/>
                </a:cubicBezTo>
                <a:cubicBezTo>
                  <a:pt x="203" y="387"/>
                  <a:pt x="1063" y="0"/>
                  <a:pt x="2125" y="0"/>
                </a:cubicBezTo>
                <a:close/>
                <a:moveTo>
                  <a:pt x="1944" y="1986"/>
                </a:moveTo>
                <a:lnTo>
                  <a:pt x="10140" y="1986"/>
                </a:lnTo>
                <a:cubicBezTo>
                  <a:pt x="11214" y="1986"/>
                  <a:pt x="12084" y="2415"/>
                  <a:pt x="12084" y="2944"/>
                </a:cubicBezTo>
                <a:cubicBezTo>
                  <a:pt x="12084" y="3472"/>
                  <a:pt x="11214" y="3901"/>
                  <a:pt x="10140" y="3901"/>
                </a:cubicBezTo>
                <a:lnTo>
                  <a:pt x="1944" y="3901"/>
                </a:lnTo>
                <a:cubicBezTo>
                  <a:pt x="870" y="3901"/>
                  <a:pt x="0" y="3472"/>
                  <a:pt x="0" y="2944"/>
                </a:cubicBezTo>
                <a:cubicBezTo>
                  <a:pt x="0" y="2415"/>
                  <a:pt x="870" y="1986"/>
                  <a:pt x="1944" y="1986"/>
                </a:cubicBezTo>
                <a:close/>
                <a:moveTo>
                  <a:pt x="2275" y="4270"/>
                </a:moveTo>
                <a:lnTo>
                  <a:pt x="10189" y="4270"/>
                </a:lnTo>
                <a:cubicBezTo>
                  <a:pt x="11226" y="4270"/>
                  <a:pt x="12066" y="4592"/>
                  <a:pt x="12066" y="4989"/>
                </a:cubicBezTo>
                <a:cubicBezTo>
                  <a:pt x="12066" y="5386"/>
                  <a:pt x="11226" y="5708"/>
                  <a:pt x="10189" y="5708"/>
                </a:cubicBezTo>
                <a:lnTo>
                  <a:pt x="2275" y="5708"/>
                </a:lnTo>
                <a:cubicBezTo>
                  <a:pt x="1238" y="5708"/>
                  <a:pt x="398" y="5386"/>
                  <a:pt x="398" y="4989"/>
                </a:cubicBezTo>
                <a:cubicBezTo>
                  <a:pt x="398" y="4592"/>
                  <a:pt x="1238" y="4270"/>
                  <a:pt x="2275" y="4270"/>
                </a:cubicBezTo>
                <a:close/>
                <a:moveTo>
                  <a:pt x="3287" y="6214"/>
                </a:moveTo>
                <a:lnTo>
                  <a:pt x="11201" y="6214"/>
                </a:lnTo>
                <a:cubicBezTo>
                  <a:pt x="12237" y="6214"/>
                  <a:pt x="13078" y="6613"/>
                  <a:pt x="13078" y="7104"/>
                </a:cubicBezTo>
                <a:cubicBezTo>
                  <a:pt x="13078" y="7596"/>
                  <a:pt x="12237" y="7994"/>
                  <a:pt x="11201" y="7994"/>
                </a:cubicBezTo>
                <a:lnTo>
                  <a:pt x="3287" y="7994"/>
                </a:lnTo>
                <a:cubicBezTo>
                  <a:pt x="2250" y="7994"/>
                  <a:pt x="1410" y="7596"/>
                  <a:pt x="1410" y="7104"/>
                </a:cubicBezTo>
                <a:cubicBezTo>
                  <a:pt x="1410" y="6613"/>
                  <a:pt x="2250" y="6214"/>
                  <a:pt x="3287" y="621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457835" y="916940"/>
            <a:ext cx="694309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sz="88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Proposed</a:t>
            </a:r>
            <a:endParaRPr lang="en-US" sz="88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>
              <a:lnSpc>
                <a:spcPct val="100000"/>
              </a:lnSpc>
            </a:pPr>
            <a:r>
              <a:rPr lang="en-US" sz="88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Designs</a:t>
            </a:r>
            <a:endParaRPr lang="en-US" sz="88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624455" y="14922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Home Page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624455" y="14922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Classes Page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624455" y="14922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Contact Us Page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624455" y="14922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Mobile Pages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-635" y="149225"/>
            <a:ext cx="1219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0" algn="ctr">
              <a:buFont typeface="Arial" panose="02080604020202020204" pitchFamily="34" charset="0"/>
              <a:buNone/>
            </a:pPr>
            <a:r>
              <a:rPr lang="en-US" sz="36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Content Management System/Admin Controls</a:t>
            </a:r>
            <a:endParaRPr lang="en-US" sz="36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Flowchart: Terminator 4"/>
          <p:cNvSpPr/>
          <p:nvPr/>
        </p:nvSpPr>
        <p:spPr>
          <a:xfrm rot="18540000">
            <a:off x="4451350" y="736600"/>
            <a:ext cx="5578475" cy="768985"/>
          </a:xfrm>
          <a:prstGeom prst="flowChartTerminator">
            <a:avLst/>
          </a:prstGeom>
          <a:solidFill>
            <a:srgbClr val="EBC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18540000">
            <a:off x="5878608" y="-57677"/>
            <a:ext cx="8304458" cy="5076483"/>
          </a:xfrm>
          <a:custGeom>
            <a:avLst/>
            <a:gdLst>
              <a:gd name="il" fmla="*/ w 1018 21600"/>
              <a:gd name="ir" fmla="*/ w 20582 21600"/>
              <a:gd name="it" fmla="*/ h 3163 21600"/>
              <a:gd name="ib" fmla="*/ h 18437 21600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078" h="7994">
                <a:moveTo>
                  <a:pt x="2125" y="0"/>
                </a:moveTo>
                <a:lnTo>
                  <a:pt x="10229" y="0"/>
                </a:lnTo>
                <a:cubicBezTo>
                  <a:pt x="11291" y="0"/>
                  <a:pt x="12152" y="387"/>
                  <a:pt x="12152" y="864"/>
                </a:cubicBezTo>
                <a:cubicBezTo>
                  <a:pt x="12152" y="1340"/>
                  <a:pt x="11291" y="1727"/>
                  <a:pt x="10229" y="1727"/>
                </a:cubicBezTo>
                <a:lnTo>
                  <a:pt x="2125" y="1727"/>
                </a:lnTo>
                <a:cubicBezTo>
                  <a:pt x="1063" y="1727"/>
                  <a:pt x="203" y="1340"/>
                  <a:pt x="203" y="864"/>
                </a:cubicBezTo>
                <a:cubicBezTo>
                  <a:pt x="203" y="387"/>
                  <a:pt x="1063" y="0"/>
                  <a:pt x="2125" y="0"/>
                </a:cubicBezTo>
                <a:close/>
                <a:moveTo>
                  <a:pt x="1944" y="1986"/>
                </a:moveTo>
                <a:lnTo>
                  <a:pt x="10140" y="1986"/>
                </a:lnTo>
                <a:cubicBezTo>
                  <a:pt x="11214" y="1986"/>
                  <a:pt x="12084" y="2415"/>
                  <a:pt x="12084" y="2944"/>
                </a:cubicBezTo>
                <a:cubicBezTo>
                  <a:pt x="12084" y="3472"/>
                  <a:pt x="11214" y="3901"/>
                  <a:pt x="10140" y="3901"/>
                </a:cubicBezTo>
                <a:lnTo>
                  <a:pt x="1944" y="3901"/>
                </a:lnTo>
                <a:cubicBezTo>
                  <a:pt x="870" y="3901"/>
                  <a:pt x="0" y="3472"/>
                  <a:pt x="0" y="2944"/>
                </a:cubicBezTo>
                <a:cubicBezTo>
                  <a:pt x="0" y="2415"/>
                  <a:pt x="870" y="1986"/>
                  <a:pt x="1944" y="1986"/>
                </a:cubicBezTo>
                <a:close/>
                <a:moveTo>
                  <a:pt x="2275" y="4270"/>
                </a:moveTo>
                <a:lnTo>
                  <a:pt x="10189" y="4270"/>
                </a:lnTo>
                <a:cubicBezTo>
                  <a:pt x="11226" y="4270"/>
                  <a:pt x="12066" y="4592"/>
                  <a:pt x="12066" y="4989"/>
                </a:cubicBezTo>
                <a:cubicBezTo>
                  <a:pt x="12066" y="5386"/>
                  <a:pt x="11226" y="5708"/>
                  <a:pt x="10189" y="5708"/>
                </a:cubicBezTo>
                <a:lnTo>
                  <a:pt x="2275" y="5708"/>
                </a:lnTo>
                <a:cubicBezTo>
                  <a:pt x="1238" y="5708"/>
                  <a:pt x="398" y="5386"/>
                  <a:pt x="398" y="4989"/>
                </a:cubicBezTo>
                <a:cubicBezTo>
                  <a:pt x="398" y="4592"/>
                  <a:pt x="1238" y="4270"/>
                  <a:pt x="2275" y="4270"/>
                </a:cubicBezTo>
                <a:close/>
                <a:moveTo>
                  <a:pt x="3287" y="6214"/>
                </a:moveTo>
                <a:lnTo>
                  <a:pt x="11201" y="6214"/>
                </a:lnTo>
                <a:cubicBezTo>
                  <a:pt x="12237" y="6214"/>
                  <a:pt x="13078" y="6613"/>
                  <a:pt x="13078" y="7104"/>
                </a:cubicBezTo>
                <a:cubicBezTo>
                  <a:pt x="13078" y="7596"/>
                  <a:pt x="12237" y="7994"/>
                  <a:pt x="11201" y="7994"/>
                </a:cubicBezTo>
                <a:lnTo>
                  <a:pt x="3287" y="7994"/>
                </a:lnTo>
                <a:cubicBezTo>
                  <a:pt x="2250" y="7994"/>
                  <a:pt x="1410" y="7596"/>
                  <a:pt x="1410" y="7104"/>
                </a:cubicBezTo>
                <a:cubicBezTo>
                  <a:pt x="1410" y="6613"/>
                  <a:pt x="2250" y="6214"/>
                  <a:pt x="3287" y="621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457835" y="916940"/>
            <a:ext cx="694309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sz="88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Technical</a:t>
            </a:r>
            <a:endParaRPr lang="en-US" sz="88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>
              <a:lnSpc>
                <a:spcPct val="100000"/>
              </a:lnSpc>
            </a:pPr>
            <a:r>
              <a:rPr lang="en-US" sz="88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Details</a:t>
            </a:r>
            <a:endParaRPr lang="en-US" sz="88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Flowchart: Terminator 4"/>
          <p:cNvSpPr/>
          <p:nvPr/>
        </p:nvSpPr>
        <p:spPr>
          <a:xfrm rot="18540000">
            <a:off x="4451350" y="736600"/>
            <a:ext cx="5578475" cy="768985"/>
          </a:xfrm>
          <a:prstGeom prst="flowChartTerminator">
            <a:avLst/>
          </a:prstGeom>
          <a:solidFill>
            <a:srgbClr val="EBCE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18540000">
            <a:off x="5878608" y="-57677"/>
            <a:ext cx="8304458" cy="5076483"/>
          </a:xfrm>
          <a:custGeom>
            <a:avLst/>
            <a:gdLst>
              <a:gd name="il" fmla="*/ w 1018 21600"/>
              <a:gd name="ir" fmla="*/ w 20582 21600"/>
              <a:gd name="it" fmla="*/ h 3163 21600"/>
              <a:gd name="ib" fmla="*/ h 18437 21600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078" h="7994">
                <a:moveTo>
                  <a:pt x="2125" y="0"/>
                </a:moveTo>
                <a:lnTo>
                  <a:pt x="10229" y="0"/>
                </a:lnTo>
                <a:cubicBezTo>
                  <a:pt x="11291" y="0"/>
                  <a:pt x="12152" y="387"/>
                  <a:pt x="12152" y="864"/>
                </a:cubicBezTo>
                <a:cubicBezTo>
                  <a:pt x="12152" y="1340"/>
                  <a:pt x="11291" y="1727"/>
                  <a:pt x="10229" y="1727"/>
                </a:cubicBezTo>
                <a:lnTo>
                  <a:pt x="2125" y="1727"/>
                </a:lnTo>
                <a:cubicBezTo>
                  <a:pt x="1063" y="1727"/>
                  <a:pt x="203" y="1340"/>
                  <a:pt x="203" y="864"/>
                </a:cubicBezTo>
                <a:cubicBezTo>
                  <a:pt x="203" y="387"/>
                  <a:pt x="1063" y="0"/>
                  <a:pt x="2125" y="0"/>
                </a:cubicBezTo>
                <a:close/>
                <a:moveTo>
                  <a:pt x="1944" y="1986"/>
                </a:moveTo>
                <a:lnTo>
                  <a:pt x="10140" y="1986"/>
                </a:lnTo>
                <a:cubicBezTo>
                  <a:pt x="11214" y="1986"/>
                  <a:pt x="12084" y="2415"/>
                  <a:pt x="12084" y="2944"/>
                </a:cubicBezTo>
                <a:cubicBezTo>
                  <a:pt x="12084" y="3472"/>
                  <a:pt x="11214" y="3901"/>
                  <a:pt x="10140" y="3901"/>
                </a:cubicBezTo>
                <a:lnTo>
                  <a:pt x="1944" y="3901"/>
                </a:lnTo>
                <a:cubicBezTo>
                  <a:pt x="870" y="3901"/>
                  <a:pt x="0" y="3472"/>
                  <a:pt x="0" y="2944"/>
                </a:cubicBezTo>
                <a:cubicBezTo>
                  <a:pt x="0" y="2415"/>
                  <a:pt x="870" y="1986"/>
                  <a:pt x="1944" y="1986"/>
                </a:cubicBezTo>
                <a:close/>
                <a:moveTo>
                  <a:pt x="2275" y="4270"/>
                </a:moveTo>
                <a:lnTo>
                  <a:pt x="10189" y="4270"/>
                </a:lnTo>
                <a:cubicBezTo>
                  <a:pt x="11226" y="4270"/>
                  <a:pt x="12066" y="4592"/>
                  <a:pt x="12066" y="4989"/>
                </a:cubicBezTo>
                <a:cubicBezTo>
                  <a:pt x="12066" y="5386"/>
                  <a:pt x="11226" y="5708"/>
                  <a:pt x="10189" y="5708"/>
                </a:cubicBezTo>
                <a:lnTo>
                  <a:pt x="2275" y="5708"/>
                </a:lnTo>
                <a:cubicBezTo>
                  <a:pt x="1238" y="5708"/>
                  <a:pt x="398" y="5386"/>
                  <a:pt x="398" y="4989"/>
                </a:cubicBezTo>
                <a:cubicBezTo>
                  <a:pt x="398" y="4592"/>
                  <a:pt x="1238" y="4270"/>
                  <a:pt x="2275" y="4270"/>
                </a:cubicBezTo>
                <a:close/>
                <a:moveTo>
                  <a:pt x="3287" y="6214"/>
                </a:moveTo>
                <a:lnTo>
                  <a:pt x="11201" y="6214"/>
                </a:lnTo>
                <a:cubicBezTo>
                  <a:pt x="12237" y="6214"/>
                  <a:pt x="13078" y="6613"/>
                  <a:pt x="13078" y="7104"/>
                </a:cubicBezTo>
                <a:cubicBezTo>
                  <a:pt x="13078" y="7596"/>
                  <a:pt x="12237" y="7994"/>
                  <a:pt x="11201" y="7994"/>
                </a:cubicBezTo>
                <a:lnTo>
                  <a:pt x="3287" y="7994"/>
                </a:lnTo>
                <a:cubicBezTo>
                  <a:pt x="2250" y="7994"/>
                  <a:pt x="1410" y="7596"/>
                  <a:pt x="1410" y="7104"/>
                </a:cubicBezTo>
                <a:cubicBezTo>
                  <a:pt x="1410" y="6613"/>
                  <a:pt x="2250" y="6214"/>
                  <a:pt x="3287" y="621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457835" y="916940"/>
            <a:ext cx="69430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sz="88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1 S T E P</a:t>
            </a:r>
            <a:endParaRPr lang="en-US" sz="88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57835" y="2250440"/>
            <a:ext cx="292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By Lucy Gardener</a:t>
            </a:r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624455" y="14922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Legal Requirements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624455" y="14922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Pricing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0" y="149225"/>
            <a:ext cx="12192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Timeframe for Website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Flowchart: Terminator 4"/>
          <p:cNvSpPr/>
          <p:nvPr/>
        </p:nvSpPr>
        <p:spPr>
          <a:xfrm rot="18540000">
            <a:off x="4451350" y="736600"/>
            <a:ext cx="5578475" cy="768985"/>
          </a:xfrm>
          <a:prstGeom prst="flowChartTerminator">
            <a:avLst/>
          </a:prstGeom>
          <a:solidFill>
            <a:srgbClr val="EBC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18540000">
            <a:off x="5878608" y="-57677"/>
            <a:ext cx="8304458" cy="5076483"/>
          </a:xfrm>
          <a:custGeom>
            <a:avLst/>
            <a:gdLst>
              <a:gd name="il" fmla="*/ w 1018 21600"/>
              <a:gd name="ir" fmla="*/ w 20582 21600"/>
              <a:gd name="it" fmla="*/ h 3163 21600"/>
              <a:gd name="ib" fmla="*/ h 18437 21600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078" h="7994">
                <a:moveTo>
                  <a:pt x="2125" y="0"/>
                </a:moveTo>
                <a:lnTo>
                  <a:pt x="10229" y="0"/>
                </a:lnTo>
                <a:cubicBezTo>
                  <a:pt x="11291" y="0"/>
                  <a:pt x="12152" y="387"/>
                  <a:pt x="12152" y="864"/>
                </a:cubicBezTo>
                <a:cubicBezTo>
                  <a:pt x="12152" y="1340"/>
                  <a:pt x="11291" y="1727"/>
                  <a:pt x="10229" y="1727"/>
                </a:cubicBezTo>
                <a:lnTo>
                  <a:pt x="2125" y="1727"/>
                </a:lnTo>
                <a:cubicBezTo>
                  <a:pt x="1063" y="1727"/>
                  <a:pt x="203" y="1340"/>
                  <a:pt x="203" y="864"/>
                </a:cubicBezTo>
                <a:cubicBezTo>
                  <a:pt x="203" y="387"/>
                  <a:pt x="1063" y="0"/>
                  <a:pt x="2125" y="0"/>
                </a:cubicBezTo>
                <a:close/>
                <a:moveTo>
                  <a:pt x="1944" y="1986"/>
                </a:moveTo>
                <a:lnTo>
                  <a:pt x="10140" y="1986"/>
                </a:lnTo>
                <a:cubicBezTo>
                  <a:pt x="11214" y="1986"/>
                  <a:pt x="12084" y="2415"/>
                  <a:pt x="12084" y="2944"/>
                </a:cubicBezTo>
                <a:cubicBezTo>
                  <a:pt x="12084" y="3472"/>
                  <a:pt x="11214" y="3901"/>
                  <a:pt x="10140" y="3901"/>
                </a:cubicBezTo>
                <a:lnTo>
                  <a:pt x="1944" y="3901"/>
                </a:lnTo>
                <a:cubicBezTo>
                  <a:pt x="870" y="3901"/>
                  <a:pt x="0" y="3472"/>
                  <a:pt x="0" y="2944"/>
                </a:cubicBezTo>
                <a:cubicBezTo>
                  <a:pt x="0" y="2415"/>
                  <a:pt x="870" y="1986"/>
                  <a:pt x="1944" y="1986"/>
                </a:cubicBezTo>
                <a:close/>
                <a:moveTo>
                  <a:pt x="2275" y="4270"/>
                </a:moveTo>
                <a:lnTo>
                  <a:pt x="10189" y="4270"/>
                </a:lnTo>
                <a:cubicBezTo>
                  <a:pt x="11226" y="4270"/>
                  <a:pt x="12066" y="4592"/>
                  <a:pt x="12066" y="4989"/>
                </a:cubicBezTo>
                <a:cubicBezTo>
                  <a:pt x="12066" y="5386"/>
                  <a:pt x="11226" y="5708"/>
                  <a:pt x="10189" y="5708"/>
                </a:cubicBezTo>
                <a:lnTo>
                  <a:pt x="2275" y="5708"/>
                </a:lnTo>
                <a:cubicBezTo>
                  <a:pt x="1238" y="5708"/>
                  <a:pt x="398" y="5386"/>
                  <a:pt x="398" y="4989"/>
                </a:cubicBezTo>
                <a:cubicBezTo>
                  <a:pt x="398" y="4592"/>
                  <a:pt x="1238" y="4270"/>
                  <a:pt x="2275" y="4270"/>
                </a:cubicBezTo>
                <a:close/>
                <a:moveTo>
                  <a:pt x="3287" y="6214"/>
                </a:moveTo>
                <a:lnTo>
                  <a:pt x="11201" y="6214"/>
                </a:lnTo>
                <a:cubicBezTo>
                  <a:pt x="12237" y="6214"/>
                  <a:pt x="13078" y="6613"/>
                  <a:pt x="13078" y="7104"/>
                </a:cubicBezTo>
                <a:cubicBezTo>
                  <a:pt x="13078" y="7596"/>
                  <a:pt x="12237" y="7994"/>
                  <a:pt x="11201" y="7994"/>
                </a:cubicBezTo>
                <a:lnTo>
                  <a:pt x="3287" y="7994"/>
                </a:lnTo>
                <a:cubicBezTo>
                  <a:pt x="2250" y="7994"/>
                  <a:pt x="1410" y="7596"/>
                  <a:pt x="1410" y="7104"/>
                </a:cubicBezTo>
                <a:cubicBezTo>
                  <a:pt x="1410" y="6613"/>
                  <a:pt x="2250" y="6214"/>
                  <a:pt x="3287" y="621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457835" y="916940"/>
            <a:ext cx="69430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sz="88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Questions</a:t>
            </a:r>
            <a:endParaRPr lang="en-US" sz="88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Flowchart: Terminator 4"/>
          <p:cNvSpPr/>
          <p:nvPr/>
        </p:nvSpPr>
        <p:spPr>
          <a:xfrm rot="18540000">
            <a:off x="4451350" y="736600"/>
            <a:ext cx="5578475" cy="768985"/>
          </a:xfrm>
          <a:prstGeom prst="flowChartTerminator">
            <a:avLst/>
          </a:prstGeom>
          <a:solidFill>
            <a:srgbClr val="EBC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18540000">
            <a:off x="5878608" y="-57677"/>
            <a:ext cx="8304458" cy="5076483"/>
          </a:xfrm>
          <a:custGeom>
            <a:avLst/>
            <a:gdLst>
              <a:gd name="il" fmla="*/ w 1018 21600"/>
              <a:gd name="ir" fmla="*/ w 20582 21600"/>
              <a:gd name="it" fmla="*/ h 3163 21600"/>
              <a:gd name="ib" fmla="*/ h 18437 21600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078" h="7994">
                <a:moveTo>
                  <a:pt x="2125" y="0"/>
                </a:moveTo>
                <a:lnTo>
                  <a:pt x="10229" y="0"/>
                </a:lnTo>
                <a:cubicBezTo>
                  <a:pt x="11291" y="0"/>
                  <a:pt x="12152" y="387"/>
                  <a:pt x="12152" y="864"/>
                </a:cubicBezTo>
                <a:cubicBezTo>
                  <a:pt x="12152" y="1340"/>
                  <a:pt x="11291" y="1727"/>
                  <a:pt x="10229" y="1727"/>
                </a:cubicBezTo>
                <a:lnTo>
                  <a:pt x="2125" y="1727"/>
                </a:lnTo>
                <a:cubicBezTo>
                  <a:pt x="1063" y="1727"/>
                  <a:pt x="203" y="1340"/>
                  <a:pt x="203" y="864"/>
                </a:cubicBezTo>
                <a:cubicBezTo>
                  <a:pt x="203" y="387"/>
                  <a:pt x="1063" y="0"/>
                  <a:pt x="2125" y="0"/>
                </a:cubicBezTo>
                <a:close/>
                <a:moveTo>
                  <a:pt x="1944" y="1986"/>
                </a:moveTo>
                <a:lnTo>
                  <a:pt x="10140" y="1986"/>
                </a:lnTo>
                <a:cubicBezTo>
                  <a:pt x="11214" y="1986"/>
                  <a:pt x="12084" y="2415"/>
                  <a:pt x="12084" y="2944"/>
                </a:cubicBezTo>
                <a:cubicBezTo>
                  <a:pt x="12084" y="3472"/>
                  <a:pt x="11214" y="3901"/>
                  <a:pt x="10140" y="3901"/>
                </a:cubicBezTo>
                <a:lnTo>
                  <a:pt x="1944" y="3901"/>
                </a:lnTo>
                <a:cubicBezTo>
                  <a:pt x="870" y="3901"/>
                  <a:pt x="0" y="3472"/>
                  <a:pt x="0" y="2944"/>
                </a:cubicBezTo>
                <a:cubicBezTo>
                  <a:pt x="0" y="2415"/>
                  <a:pt x="870" y="1986"/>
                  <a:pt x="1944" y="1986"/>
                </a:cubicBezTo>
                <a:close/>
                <a:moveTo>
                  <a:pt x="2275" y="4270"/>
                </a:moveTo>
                <a:lnTo>
                  <a:pt x="10189" y="4270"/>
                </a:lnTo>
                <a:cubicBezTo>
                  <a:pt x="11226" y="4270"/>
                  <a:pt x="12066" y="4592"/>
                  <a:pt x="12066" y="4989"/>
                </a:cubicBezTo>
                <a:cubicBezTo>
                  <a:pt x="12066" y="5386"/>
                  <a:pt x="11226" y="5708"/>
                  <a:pt x="10189" y="5708"/>
                </a:cubicBezTo>
                <a:lnTo>
                  <a:pt x="2275" y="5708"/>
                </a:lnTo>
                <a:cubicBezTo>
                  <a:pt x="1238" y="5708"/>
                  <a:pt x="398" y="5386"/>
                  <a:pt x="398" y="4989"/>
                </a:cubicBezTo>
                <a:cubicBezTo>
                  <a:pt x="398" y="4592"/>
                  <a:pt x="1238" y="4270"/>
                  <a:pt x="2275" y="4270"/>
                </a:cubicBezTo>
                <a:close/>
                <a:moveTo>
                  <a:pt x="3287" y="6214"/>
                </a:moveTo>
                <a:lnTo>
                  <a:pt x="11201" y="6214"/>
                </a:lnTo>
                <a:cubicBezTo>
                  <a:pt x="12237" y="6214"/>
                  <a:pt x="13078" y="6613"/>
                  <a:pt x="13078" y="7104"/>
                </a:cubicBezTo>
                <a:cubicBezTo>
                  <a:pt x="13078" y="7596"/>
                  <a:pt x="12237" y="7994"/>
                  <a:pt x="11201" y="7994"/>
                </a:cubicBezTo>
                <a:lnTo>
                  <a:pt x="3287" y="7994"/>
                </a:lnTo>
                <a:cubicBezTo>
                  <a:pt x="2250" y="7994"/>
                  <a:pt x="1410" y="7596"/>
                  <a:pt x="1410" y="7104"/>
                </a:cubicBezTo>
                <a:cubicBezTo>
                  <a:pt x="1410" y="6613"/>
                  <a:pt x="2250" y="6214"/>
                  <a:pt x="3287" y="6214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457835" y="916940"/>
            <a:ext cx="69430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sz="88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Refrences</a:t>
            </a:r>
            <a:endParaRPr lang="en-US" sz="88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624455" y="14922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Contents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38860" y="1711960"/>
            <a:ext cx="48367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Project Proposal</a:t>
            </a:r>
            <a:endParaRPr lang="en-US" sz="20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Target Audience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Client Demands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Mood Boards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Website Hierarchy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  <a:sym typeface="+mn-ea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  <a:sym typeface="+mn-ea"/>
            </a:endParaRPr>
          </a:p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Technical Considerations</a:t>
            </a:r>
            <a:endParaRPr lang="en-US" sz="20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  <a:sym typeface="+mn-ea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Dynamic vs Static Sites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Accessibility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Search Engine Optimisation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6072505" y="1143000"/>
            <a:ext cx="46355" cy="4872990"/>
          </a:xfrm>
          <a:prstGeom prst="line">
            <a:avLst/>
          </a:prstGeom>
          <a:ln w="38100">
            <a:solidFill>
              <a:srgbClr val="EBC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6289675" y="1071245"/>
            <a:ext cx="450659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Proposed Designs</a:t>
            </a:r>
            <a:endParaRPr lang="en-US" sz="20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Home Page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Classes Page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Contact Us Page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Mobile Pages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Content Management System/Admin Controls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  <a:sym typeface="+mn-ea"/>
            </a:endParaRPr>
          </a:p>
          <a:p>
            <a:pPr lvl="1" indent="0">
              <a:buFont typeface="Arial" panose="02080604020202020204" pitchFamily="34" charset="0"/>
              <a:buNone/>
            </a:pP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  <a:sym typeface="+mn-ea"/>
            </a:endParaRPr>
          </a:p>
          <a:p>
            <a:pPr marL="285750" lvl="0" indent="-285750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 </a:t>
            </a:r>
            <a:r>
              <a:rPr lang="en-US" sz="20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Technical</a:t>
            </a: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 </a:t>
            </a:r>
            <a:r>
              <a:rPr lang="en-US" sz="20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Details</a:t>
            </a:r>
            <a:endParaRPr lang="en-US" sz="20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Legal requirements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Pricing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Timeframe for website</a:t>
            </a: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742950" lvl="1" indent="-285750" algn="l">
              <a:buFont typeface="Arial" panose="0208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Questions</a:t>
            </a:r>
            <a:endParaRPr lang="en-US" sz="20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285750" indent="-285750" algn="l">
              <a:buFont typeface="Arial" panose="02080604020202020204" pitchFamily="34" charset="0"/>
              <a:buChar char="•"/>
            </a:pPr>
            <a:endParaRPr lang="en-US" sz="20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285750" indent="-285750" algn="l">
              <a:buFont typeface="Arial" panose="02080604020202020204" pitchFamily="34" charset="0"/>
              <a:buChar char="•"/>
            </a:pPr>
            <a:r>
              <a:rPr lang="en-US" sz="20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Refrences</a:t>
            </a:r>
            <a:endParaRPr lang="en-US" sz="20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Flowchart: Terminator 4"/>
          <p:cNvSpPr/>
          <p:nvPr/>
        </p:nvSpPr>
        <p:spPr>
          <a:xfrm rot="18540000">
            <a:off x="4451350" y="736600"/>
            <a:ext cx="5578475" cy="768985"/>
          </a:xfrm>
          <a:prstGeom prst="flowChartTerminator">
            <a:avLst/>
          </a:prstGeom>
          <a:solidFill>
            <a:srgbClr val="EBC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18540000">
            <a:off x="5878608" y="-57677"/>
            <a:ext cx="8304458" cy="5076483"/>
          </a:xfrm>
          <a:custGeom>
            <a:avLst/>
            <a:gdLst>
              <a:gd name="il" fmla="*/ w 1018 21600"/>
              <a:gd name="ir" fmla="*/ w 20582 21600"/>
              <a:gd name="it" fmla="*/ h 3163 21600"/>
              <a:gd name="ib" fmla="*/ h 18437 21600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078" h="7994">
                <a:moveTo>
                  <a:pt x="2125" y="0"/>
                </a:moveTo>
                <a:lnTo>
                  <a:pt x="10229" y="0"/>
                </a:lnTo>
                <a:cubicBezTo>
                  <a:pt x="11291" y="0"/>
                  <a:pt x="12152" y="387"/>
                  <a:pt x="12152" y="864"/>
                </a:cubicBezTo>
                <a:cubicBezTo>
                  <a:pt x="12152" y="1340"/>
                  <a:pt x="11291" y="1727"/>
                  <a:pt x="10229" y="1727"/>
                </a:cubicBezTo>
                <a:lnTo>
                  <a:pt x="2125" y="1727"/>
                </a:lnTo>
                <a:cubicBezTo>
                  <a:pt x="1063" y="1727"/>
                  <a:pt x="203" y="1340"/>
                  <a:pt x="203" y="864"/>
                </a:cubicBezTo>
                <a:cubicBezTo>
                  <a:pt x="203" y="387"/>
                  <a:pt x="1063" y="0"/>
                  <a:pt x="2125" y="0"/>
                </a:cubicBezTo>
                <a:close/>
                <a:moveTo>
                  <a:pt x="1944" y="1986"/>
                </a:moveTo>
                <a:lnTo>
                  <a:pt x="10140" y="1986"/>
                </a:lnTo>
                <a:cubicBezTo>
                  <a:pt x="11214" y="1986"/>
                  <a:pt x="12084" y="2415"/>
                  <a:pt x="12084" y="2944"/>
                </a:cubicBezTo>
                <a:cubicBezTo>
                  <a:pt x="12084" y="3472"/>
                  <a:pt x="11214" y="3901"/>
                  <a:pt x="10140" y="3901"/>
                </a:cubicBezTo>
                <a:lnTo>
                  <a:pt x="1944" y="3901"/>
                </a:lnTo>
                <a:cubicBezTo>
                  <a:pt x="870" y="3901"/>
                  <a:pt x="0" y="3472"/>
                  <a:pt x="0" y="2944"/>
                </a:cubicBezTo>
                <a:cubicBezTo>
                  <a:pt x="0" y="2415"/>
                  <a:pt x="870" y="1986"/>
                  <a:pt x="1944" y="1986"/>
                </a:cubicBezTo>
                <a:close/>
                <a:moveTo>
                  <a:pt x="2275" y="4270"/>
                </a:moveTo>
                <a:lnTo>
                  <a:pt x="10189" y="4270"/>
                </a:lnTo>
                <a:cubicBezTo>
                  <a:pt x="11226" y="4270"/>
                  <a:pt x="12066" y="4592"/>
                  <a:pt x="12066" y="4989"/>
                </a:cubicBezTo>
                <a:cubicBezTo>
                  <a:pt x="12066" y="5386"/>
                  <a:pt x="11226" y="5708"/>
                  <a:pt x="10189" y="5708"/>
                </a:cubicBezTo>
                <a:lnTo>
                  <a:pt x="2275" y="5708"/>
                </a:lnTo>
                <a:cubicBezTo>
                  <a:pt x="1238" y="5708"/>
                  <a:pt x="398" y="5386"/>
                  <a:pt x="398" y="4989"/>
                </a:cubicBezTo>
                <a:cubicBezTo>
                  <a:pt x="398" y="4592"/>
                  <a:pt x="1238" y="4270"/>
                  <a:pt x="2275" y="4270"/>
                </a:cubicBezTo>
                <a:close/>
                <a:moveTo>
                  <a:pt x="3287" y="6214"/>
                </a:moveTo>
                <a:lnTo>
                  <a:pt x="11201" y="6214"/>
                </a:lnTo>
                <a:cubicBezTo>
                  <a:pt x="12237" y="6214"/>
                  <a:pt x="13078" y="6613"/>
                  <a:pt x="13078" y="7104"/>
                </a:cubicBezTo>
                <a:cubicBezTo>
                  <a:pt x="13078" y="7596"/>
                  <a:pt x="12237" y="7994"/>
                  <a:pt x="11201" y="7994"/>
                </a:cubicBezTo>
                <a:lnTo>
                  <a:pt x="3287" y="7994"/>
                </a:lnTo>
                <a:cubicBezTo>
                  <a:pt x="2250" y="7994"/>
                  <a:pt x="1410" y="7596"/>
                  <a:pt x="1410" y="7104"/>
                </a:cubicBezTo>
                <a:cubicBezTo>
                  <a:pt x="1410" y="6613"/>
                  <a:pt x="2250" y="6214"/>
                  <a:pt x="3287" y="6214"/>
                </a:cubicBezTo>
                <a:close/>
              </a:path>
            </a:pathLst>
          </a:custGeom>
          <a:blipFill rotWithShape="1">
            <a:blip r:embed="rId1"/>
            <a:stretch>
              <a:fillRect r="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457835" y="916940"/>
            <a:ext cx="694309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sz="88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Project</a:t>
            </a:r>
            <a:endParaRPr lang="en-US" sz="88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>
              <a:lnSpc>
                <a:spcPct val="100000"/>
              </a:lnSpc>
            </a:pPr>
            <a:r>
              <a:rPr lang="en-US" sz="88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Proposal</a:t>
            </a:r>
            <a:endParaRPr lang="en-US" sz="88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624455" y="14922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80604020202020204" pitchFamily="34" charset="0"/>
              <a:buNone/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  <a:sym typeface="+mn-ea"/>
              </a:rPr>
              <a:t>Target Audience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92125" y="1194435"/>
            <a:ext cx="1129792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1 STEP are a premium contemporary dance studio offering a tuition and training in traditional ballet and abstract dance.</a:t>
            </a:r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/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/>
            <a:r>
              <a:rPr lang="en-US" sz="24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1 STEP offers daily classes, as well as owning a dance studio that individuals and groups can also hire.</a:t>
            </a:r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/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/>
            <a:r>
              <a:rPr lang="en-US" sz="24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Because of this most of the websites main visitors tend ot be professionals; guest shows and groups.</a:t>
            </a:r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/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/>
            <a:r>
              <a:rPr lang="en-US" sz="24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The company do market themselves as a high-end brand, and provides leading facilities.</a:t>
            </a:r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624455" y="14922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Client Demands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47040" y="2280285"/>
            <a:ext cx="112979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As 1 STEP are a high-end premium contemporary dance studio, and they have professional clientelle they would like their site to:</a:t>
            </a:r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/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342900" indent="-342900" algn="l">
              <a:buFont typeface="Arial" panose="0208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Be professional</a:t>
            </a:r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342900" indent="-342900" algn="l">
              <a:buFont typeface="Arial" panose="0208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Include links to common social media</a:t>
            </a:r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marL="342900" indent="-342900" algn="l">
              <a:buFont typeface="Arial" panose="0208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FreeSans" panose="020B0504020202020204" charset="0"/>
                <a:cs typeface="FreeSans" panose="020B0504020202020204" charset="0"/>
              </a:rPr>
              <a:t>Must be responsive so it works on a lot of different devices  </a:t>
            </a:r>
            <a:endParaRPr lang="en-US" sz="2400">
              <a:solidFill>
                <a:schemeClr val="bg1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624455" y="14922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MoodBoards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  <p:pic>
        <p:nvPicPr>
          <p:cNvPr id="4" name="Picture 3" descr="1Step-design-v0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65" y="1141730"/>
            <a:ext cx="7686040" cy="432371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5" name="Picture 4" descr="1Step-design-v1_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1141730"/>
            <a:ext cx="7685405" cy="432308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  <a:softEdge rad="3175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2624455" y="149225"/>
            <a:ext cx="694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Website Hiearchy</a:t>
            </a:r>
            <a:endParaRPr lang="en-US" sz="54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  <p:graphicFrame>
        <p:nvGraphicFramePr>
          <p:cNvPr id="2" name="Diagram 10"/>
          <p:cNvGraphicFramePr/>
          <p:nvPr/>
        </p:nvGraphicFramePr>
        <p:xfrm>
          <a:off x="2778443" y="2257743"/>
          <a:ext cx="6633845" cy="1971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Flowchart: Terminator 4"/>
          <p:cNvSpPr/>
          <p:nvPr/>
        </p:nvSpPr>
        <p:spPr>
          <a:xfrm rot="18540000">
            <a:off x="4451350" y="736600"/>
            <a:ext cx="5578475" cy="768985"/>
          </a:xfrm>
          <a:prstGeom prst="flowChartTerminator">
            <a:avLst/>
          </a:prstGeom>
          <a:solidFill>
            <a:srgbClr val="EBC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rot="18540000">
            <a:off x="5887498" y="-57677"/>
            <a:ext cx="8304458" cy="5076483"/>
          </a:xfrm>
          <a:custGeom>
            <a:avLst/>
            <a:gdLst>
              <a:gd name="il" fmla="*/ w 1018 21600"/>
              <a:gd name="ir" fmla="*/ w 20582 21600"/>
              <a:gd name="it" fmla="*/ h 3163 21600"/>
              <a:gd name="ib" fmla="*/ h 18437 21600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078" h="7994">
                <a:moveTo>
                  <a:pt x="2125" y="0"/>
                </a:moveTo>
                <a:lnTo>
                  <a:pt x="10229" y="0"/>
                </a:lnTo>
                <a:cubicBezTo>
                  <a:pt x="11291" y="0"/>
                  <a:pt x="12152" y="387"/>
                  <a:pt x="12152" y="864"/>
                </a:cubicBezTo>
                <a:cubicBezTo>
                  <a:pt x="12152" y="1340"/>
                  <a:pt x="11291" y="1727"/>
                  <a:pt x="10229" y="1727"/>
                </a:cubicBezTo>
                <a:lnTo>
                  <a:pt x="2125" y="1727"/>
                </a:lnTo>
                <a:cubicBezTo>
                  <a:pt x="1063" y="1727"/>
                  <a:pt x="203" y="1340"/>
                  <a:pt x="203" y="864"/>
                </a:cubicBezTo>
                <a:cubicBezTo>
                  <a:pt x="203" y="387"/>
                  <a:pt x="1063" y="0"/>
                  <a:pt x="2125" y="0"/>
                </a:cubicBezTo>
                <a:close/>
                <a:moveTo>
                  <a:pt x="1944" y="1986"/>
                </a:moveTo>
                <a:lnTo>
                  <a:pt x="10140" y="1986"/>
                </a:lnTo>
                <a:cubicBezTo>
                  <a:pt x="11214" y="1986"/>
                  <a:pt x="12084" y="2415"/>
                  <a:pt x="12084" y="2944"/>
                </a:cubicBezTo>
                <a:cubicBezTo>
                  <a:pt x="12084" y="3472"/>
                  <a:pt x="11214" y="3901"/>
                  <a:pt x="10140" y="3901"/>
                </a:cubicBezTo>
                <a:lnTo>
                  <a:pt x="1944" y="3901"/>
                </a:lnTo>
                <a:cubicBezTo>
                  <a:pt x="870" y="3901"/>
                  <a:pt x="0" y="3472"/>
                  <a:pt x="0" y="2944"/>
                </a:cubicBezTo>
                <a:cubicBezTo>
                  <a:pt x="0" y="2415"/>
                  <a:pt x="870" y="1986"/>
                  <a:pt x="1944" y="1986"/>
                </a:cubicBezTo>
                <a:close/>
                <a:moveTo>
                  <a:pt x="2275" y="4270"/>
                </a:moveTo>
                <a:lnTo>
                  <a:pt x="10189" y="4270"/>
                </a:lnTo>
                <a:cubicBezTo>
                  <a:pt x="11226" y="4270"/>
                  <a:pt x="12066" y="4592"/>
                  <a:pt x="12066" y="4989"/>
                </a:cubicBezTo>
                <a:cubicBezTo>
                  <a:pt x="12066" y="5386"/>
                  <a:pt x="11226" y="5708"/>
                  <a:pt x="10189" y="5708"/>
                </a:cubicBezTo>
                <a:lnTo>
                  <a:pt x="2275" y="5708"/>
                </a:lnTo>
                <a:cubicBezTo>
                  <a:pt x="1238" y="5708"/>
                  <a:pt x="398" y="5386"/>
                  <a:pt x="398" y="4989"/>
                </a:cubicBezTo>
                <a:cubicBezTo>
                  <a:pt x="398" y="4592"/>
                  <a:pt x="1238" y="4270"/>
                  <a:pt x="2275" y="4270"/>
                </a:cubicBezTo>
                <a:close/>
                <a:moveTo>
                  <a:pt x="3287" y="6214"/>
                </a:moveTo>
                <a:lnTo>
                  <a:pt x="11201" y="6214"/>
                </a:lnTo>
                <a:cubicBezTo>
                  <a:pt x="12237" y="6214"/>
                  <a:pt x="13078" y="6613"/>
                  <a:pt x="13078" y="7104"/>
                </a:cubicBezTo>
                <a:cubicBezTo>
                  <a:pt x="13078" y="7596"/>
                  <a:pt x="12237" y="7994"/>
                  <a:pt x="11201" y="7994"/>
                </a:cubicBezTo>
                <a:lnTo>
                  <a:pt x="3287" y="7994"/>
                </a:lnTo>
                <a:cubicBezTo>
                  <a:pt x="2250" y="7994"/>
                  <a:pt x="1410" y="7596"/>
                  <a:pt x="1410" y="7104"/>
                </a:cubicBezTo>
                <a:cubicBezTo>
                  <a:pt x="1410" y="6613"/>
                  <a:pt x="2250" y="6214"/>
                  <a:pt x="3287" y="6214"/>
                </a:cubicBezTo>
                <a:close/>
              </a:path>
            </a:pathLst>
          </a:custGeom>
          <a:blipFill rotWithShape="1">
            <a:blip r:embed="rId1"/>
            <a:stretch>
              <a:fillRect r="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-8890" y="-26035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5400000">
            <a:off x="5954395" y="603631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-53975" y="6682740"/>
            <a:ext cx="12299950" cy="175260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 descr="one-step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30" y="5990590"/>
            <a:ext cx="1266825" cy="483870"/>
          </a:xfrm>
          <a:prstGeom prst="rect">
            <a:avLst/>
          </a:prstGeom>
        </p:spPr>
      </p:pic>
      <p:pic>
        <p:nvPicPr>
          <p:cNvPr id="17" name="Picture 3" descr="Description: \\MICROSERVER\Mediastore\My Documents\My Documents\Logical View\Branding\Logo Whit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" y="5866765"/>
            <a:ext cx="1531620" cy="731520"/>
          </a:xfrm>
          <a:prstGeom prst="rect">
            <a:avLst/>
          </a:prstGeom>
          <a:noFill/>
        </p:spPr>
      </p:pic>
      <p:sp>
        <p:nvSpPr>
          <p:cNvPr id="3" name="Text Box 2"/>
          <p:cNvSpPr txBox="1"/>
          <p:nvPr/>
        </p:nvSpPr>
        <p:spPr>
          <a:xfrm>
            <a:off x="449580" y="873760"/>
            <a:ext cx="69430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endParaRPr lang="en-US" sz="80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>
              <a:lnSpc>
                <a:spcPct val="100000"/>
              </a:lnSpc>
            </a:pPr>
            <a:r>
              <a:rPr lang="en-US" sz="80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Technical</a:t>
            </a:r>
            <a:endParaRPr lang="en-US" sz="80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  <a:p>
            <a:pPr algn="l">
              <a:lnSpc>
                <a:spcPct val="100000"/>
              </a:lnSpc>
            </a:pPr>
            <a:r>
              <a:rPr lang="en-US" sz="8000">
                <a:solidFill>
                  <a:srgbClr val="EBCED5"/>
                </a:solidFill>
                <a:latin typeface="FreeSans" panose="020B0504020202020204" charset="0"/>
                <a:cs typeface="FreeSans" panose="020B0504020202020204" charset="0"/>
              </a:rPr>
              <a:t>Considerations</a:t>
            </a:r>
            <a:endParaRPr lang="en-US" sz="8000">
              <a:solidFill>
                <a:srgbClr val="EBCED5"/>
              </a:solidFill>
              <a:latin typeface="FreeSans" panose="020B0504020202020204" charset="0"/>
              <a:cs typeface="FreeSans" panose="020B05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1374</Words>
  <Application>WPS Presentation</Application>
  <PresentationFormat>宽屏</PresentationFormat>
  <Paragraphs>93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SimSun</vt:lpstr>
      <vt:lpstr>Wingdings</vt:lpstr>
      <vt:lpstr>Nimbus Roman No9 L</vt:lpstr>
      <vt:lpstr>FreeSans</vt:lpstr>
      <vt:lpstr>Microsoft YaHei</vt:lpstr>
      <vt:lpstr>Droid Sans Fallback</vt:lpstr>
      <vt:lpstr>Arial Unicode MS</vt:lpstr>
      <vt:lpstr>Calibri</vt:lpstr>
      <vt:lpstr>OpenSymbol</vt:lpstr>
      <vt:lpstr>DejaVu Math TeX Gyre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lilith</cp:lastModifiedBy>
  <cp:revision>56</cp:revision>
  <dcterms:created xsi:type="dcterms:W3CDTF">2022-11-19T17:53:51Z</dcterms:created>
  <dcterms:modified xsi:type="dcterms:W3CDTF">2022-11-19T17:53:51Z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